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0"/>
                </a:moveTo>
                <a:lnTo>
                  <a:pt x="0" y="0"/>
                </a:lnTo>
                <a:lnTo>
                  <a:pt x="0" y="10286997"/>
                </a:lnTo>
                <a:lnTo>
                  <a:pt x="9143999" y="10286997"/>
                </a:lnTo>
                <a:lnTo>
                  <a:pt x="9143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2997"/>
            <a:ext cx="6467474" cy="8001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553192" y="1484668"/>
            <a:ext cx="5758815" cy="2468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-1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099" y="1938642"/>
            <a:ext cx="15424500" cy="974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hyperlink" Target="mailto:youremail@email.com" TargetMode="External"/><Relationship Id="rId4" Type="http://schemas.openxmlformats.org/officeDocument/2006/relationships/hyperlink" Target="http://www.yourwebsite.com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652280" y="1253096"/>
            <a:ext cx="8842375" cy="766127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 marL="12065" marR="5080">
              <a:lnSpc>
                <a:spcPct val="100200"/>
              </a:lnSpc>
              <a:spcBef>
                <a:spcPts val="115"/>
              </a:spcBef>
            </a:pPr>
            <a:r>
              <a:rPr dirty="0" sz="10000" spc="130" b="1">
                <a:solidFill>
                  <a:srgbClr val="FFFFFF"/>
                </a:solidFill>
                <a:latin typeface="Cambria"/>
                <a:cs typeface="Cambria"/>
              </a:rPr>
              <a:t>Современные </a:t>
            </a:r>
            <a:r>
              <a:rPr dirty="0" sz="10000" spc="-110" b="1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dirty="0" sz="10000" spc="60" b="1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dirty="0" sz="10000" spc="-20" b="1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dirty="0" sz="10000" spc="60" b="1">
                <a:solidFill>
                  <a:srgbClr val="FFFFFF"/>
                </a:solidFill>
                <a:latin typeface="Cambria"/>
                <a:cs typeface="Cambria"/>
              </a:rPr>
              <a:t>л</a:t>
            </a:r>
            <a:r>
              <a:rPr dirty="0" sz="10000" spc="-480" b="1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dirty="0" sz="10000" spc="-20" b="1">
                <a:solidFill>
                  <a:srgbClr val="FFFFFF"/>
                </a:solidFill>
                <a:latin typeface="Cambria"/>
                <a:cs typeface="Cambria"/>
              </a:rPr>
              <a:t>д</a:t>
            </a:r>
            <a:r>
              <a:rPr dirty="0" sz="10000" spc="55" b="1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dirty="0" sz="10000" spc="60" b="1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dirty="0" sz="10000" spc="55" b="1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dirty="0" sz="10000" spc="60" b="1">
                <a:solidFill>
                  <a:srgbClr val="FFFFFF"/>
                </a:solidFill>
                <a:latin typeface="Cambria"/>
                <a:cs typeface="Cambria"/>
              </a:rPr>
              <a:t>ни</a:t>
            </a:r>
            <a:r>
              <a:rPr dirty="0" sz="10000" spc="65" b="1">
                <a:solidFill>
                  <a:srgbClr val="FFFFFF"/>
                </a:solidFill>
                <a:latin typeface="Cambria"/>
                <a:cs typeface="Cambria"/>
              </a:rPr>
              <a:t>я</a:t>
            </a:r>
            <a:r>
              <a:rPr dirty="0" sz="10000" spc="-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0" spc="114" b="1">
                <a:solidFill>
                  <a:srgbClr val="FFFFFF"/>
                </a:solidFill>
                <a:latin typeface="Cambria"/>
                <a:cs typeface="Cambria"/>
              </a:rPr>
              <a:t>Космоса: </a:t>
            </a:r>
            <a:r>
              <a:rPr dirty="0" sz="10000" b="1">
                <a:solidFill>
                  <a:srgbClr val="FFFFFF"/>
                </a:solidFill>
                <a:latin typeface="Cambria"/>
                <a:cs typeface="Cambria"/>
              </a:rPr>
              <a:t>Тенденции</a:t>
            </a:r>
            <a:r>
              <a:rPr dirty="0" sz="10000" spc="16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0" spc="200" b="1">
                <a:solidFill>
                  <a:srgbClr val="FFFFFF"/>
                </a:solidFill>
                <a:latin typeface="Cambria"/>
                <a:cs typeface="Cambria"/>
              </a:rPr>
              <a:t>и Перспективы</a:t>
            </a:r>
            <a:endParaRPr sz="10000">
              <a:latin typeface="Cambria"/>
              <a:cs typeface="Cambr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 marR="1790700">
              <a:lnSpc>
                <a:spcPct val="101299"/>
              </a:lnSpc>
              <a:spcBef>
                <a:spcPts val="60"/>
              </a:spcBef>
            </a:pPr>
            <a:r>
              <a:rPr dirty="0" sz="3950" spc="-150"/>
              <a:t>Космическое </a:t>
            </a:r>
            <a:r>
              <a:rPr dirty="0" sz="3950" spc="-204"/>
              <a:t>сотрудничество</a:t>
            </a:r>
            <a:endParaRPr sz="3950"/>
          </a:p>
          <a:p>
            <a:pPr marL="12700" marR="5080">
              <a:lnSpc>
                <a:spcPct val="102000"/>
              </a:lnSpc>
              <a:spcBef>
                <a:spcPts val="670"/>
              </a:spcBef>
            </a:pPr>
            <a:r>
              <a:rPr dirty="0" sz="2450" spc="80" b="0">
                <a:latin typeface="Verdana"/>
                <a:cs typeface="Verdana"/>
              </a:rPr>
              <a:t>Международное</a:t>
            </a:r>
            <a:r>
              <a:rPr dirty="0" sz="2450" spc="50" b="0">
                <a:latin typeface="Verdana"/>
                <a:cs typeface="Verdana"/>
              </a:rPr>
              <a:t> </a:t>
            </a:r>
            <a:r>
              <a:rPr dirty="0" sz="2450" b="0">
                <a:latin typeface="Verdana"/>
                <a:cs typeface="Verdana"/>
              </a:rPr>
              <a:t>сотрудничество</a:t>
            </a:r>
            <a:r>
              <a:rPr dirty="0" sz="2450" spc="70" b="0">
                <a:latin typeface="Verdana"/>
                <a:cs typeface="Verdana"/>
              </a:rPr>
              <a:t> </a:t>
            </a:r>
            <a:r>
              <a:rPr dirty="0" sz="2450" spc="-50" b="0">
                <a:latin typeface="Verdana"/>
                <a:cs typeface="Verdana"/>
              </a:rPr>
              <a:t>в </a:t>
            </a:r>
            <a:r>
              <a:rPr dirty="0" sz="2450" spc="254" b="0">
                <a:latin typeface="Tahoma"/>
                <a:cs typeface="Tahoma"/>
              </a:rPr>
              <a:t>космосе</a:t>
            </a:r>
            <a:r>
              <a:rPr dirty="0" sz="2450" spc="-105" b="0">
                <a:latin typeface="Tahoma"/>
                <a:cs typeface="Tahoma"/>
              </a:rPr>
              <a:t> </a:t>
            </a:r>
            <a:r>
              <a:rPr dirty="0" sz="2450" spc="180" b="0">
                <a:latin typeface="Tahoma"/>
                <a:cs typeface="Tahoma"/>
              </a:rPr>
              <a:t>становится</a:t>
            </a:r>
            <a:r>
              <a:rPr dirty="0" sz="2450" spc="-100" b="0">
                <a:latin typeface="Tahoma"/>
                <a:cs typeface="Tahoma"/>
              </a:rPr>
              <a:t> </a:t>
            </a:r>
            <a:r>
              <a:rPr dirty="0" sz="2450" spc="225" b="0">
                <a:latin typeface="Tahoma"/>
                <a:cs typeface="Tahoma"/>
              </a:rPr>
              <a:t>все</a:t>
            </a:r>
            <a:r>
              <a:rPr dirty="0" sz="2450" spc="-100" b="0">
                <a:latin typeface="Tahoma"/>
                <a:cs typeface="Tahoma"/>
              </a:rPr>
              <a:t> </a:t>
            </a:r>
            <a:r>
              <a:rPr dirty="0" sz="2450" spc="220" b="0">
                <a:latin typeface="Tahoma"/>
                <a:cs typeface="Tahoma"/>
              </a:rPr>
              <a:t>более </a:t>
            </a:r>
            <a:r>
              <a:rPr dirty="0" sz="2450" spc="180" b="0">
                <a:latin typeface="Tahoma"/>
                <a:cs typeface="Tahoma"/>
              </a:rPr>
              <a:t>важным.</a:t>
            </a:r>
            <a:r>
              <a:rPr dirty="0" sz="2450" spc="-114" b="0">
                <a:latin typeface="Tahoma"/>
                <a:cs typeface="Tahoma"/>
              </a:rPr>
              <a:t> </a:t>
            </a:r>
            <a:r>
              <a:rPr dirty="0" sz="2450" spc="180" b="0">
                <a:latin typeface="Tahoma"/>
                <a:cs typeface="Tahoma"/>
              </a:rPr>
              <a:t>Проекты,</a:t>
            </a:r>
            <a:r>
              <a:rPr dirty="0" sz="2450" spc="-110" b="0">
                <a:latin typeface="Tahoma"/>
                <a:cs typeface="Tahoma"/>
              </a:rPr>
              <a:t> </a:t>
            </a:r>
            <a:r>
              <a:rPr dirty="0" sz="2450" spc="185" b="0">
                <a:latin typeface="Tahoma"/>
                <a:cs typeface="Tahoma"/>
              </a:rPr>
              <a:t>такие</a:t>
            </a:r>
            <a:r>
              <a:rPr dirty="0" sz="2450" spc="-110" b="0">
                <a:latin typeface="Tahoma"/>
                <a:cs typeface="Tahoma"/>
              </a:rPr>
              <a:t> </a:t>
            </a:r>
            <a:r>
              <a:rPr dirty="0" sz="2450" spc="150" b="0">
                <a:latin typeface="Tahoma"/>
                <a:cs typeface="Tahoma"/>
              </a:rPr>
              <a:t>как</a:t>
            </a:r>
            <a:endParaRPr sz="24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1551" y="4457928"/>
            <a:ext cx="1305255" cy="22153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2963" y="4025506"/>
            <a:ext cx="4889766" cy="29560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74066" y="5148554"/>
            <a:ext cx="2142896" cy="29291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23745" y="5221922"/>
            <a:ext cx="906145" cy="24218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553192" y="4312539"/>
            <a:ext cx="6070600" cy="116459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 indent="1339215">
              <a:lnSpc>
                <a:spcPct val="102000"/>
              </a:lnSpc>
              <a:spcBef>
                <a:spcPts val="65"/>
              </a:spcBef>
              <a:tabLst>
                <a:tab pos="4364990" algn="l"/>
                <a:tab pos="5580380" algn="l"/>
              </a:tabLst>
            </a:pPr>
            <a:r>
              <a:rPr dirty="0" sz="2450" spc="-220">
                <a:latin typeface="Tahoma"/>
                <a:cs typeface="Tahoma"/>
              </a:rPr>
              <a:t>,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95">
                <a:latin typeface="Tahoma"/>
                <a:cs typeface="Tahoma"/>
              </a:rPr>
              <a:t>демонстрируют,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175">
                <a:latin typeface="Tahoma"/>
                <a:cs typeface="Tahoma"/>
              </a:rPr>
              <a:t>как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195">
                <a:latin typeface="Tahoma"/>
                <a:cs typeface="Tahoma"/>
              </a:rPr>
              <a:t>страны </a:t>
            </a:r>
            <a:r>
              <a:rPr dirty="0" sz="2450" spc="185">
                <a:latin typeface="Tahoma"/>
                <a:cs typeface="Tahoma"/>
              </a:rPr>
              <a:t>могут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200">
                <a:latin typeface="Tahoma"/>
                <a:cs typeface="Tahoma"/>
              </a:rPr>
              <a:t>объединять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235">
                <a:latin typeface="Tahoma"/>
                <a:cs typeface="Tahoma"/>
              </a:rPr>
              <a:t>усилия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для </a:t>
            </a:r>
            <a:r>
              <a:rPr dirty="0" sz="2450" spc="225">
                <a:latin typeface="Tahoma"/>
                <a:cs typeface="Tahoma"/>
              </a:rPr>
              <a:t>достижения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155">
                <a:latin typeface="Tahoma"/>
                <a:cs typeface="Tahoma"/>
              </a:rPr>
              <a:t>в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-50">
                <a:latin typeface="Tahoma"/>
                <a:cs typeface="Tahoma"/>
              </a:rPr>
              <a:t>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8131" y="1419873"/>
            <a:ext cx="5461000" cy="12407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3950" spc="95">
                <a:latin typeface="Times New Roman"/>
                <a:cs typeface="Times New Roman"/>
              </a:rPr>
              <a:t>Будущее</a:t>
            </a:r>
            <a:r>
              <a:rPr dirty="0" sz="3950" spc="-60">
                <a:latin typeface="Times New Roman"/>
                <a:cs typeface="Times New Roman"/>
              </a:rPr>
              <a:t> </a:t>
            </a:r>
            <a:r>
              <a:rPr dirty="0" sz="3950" spc="210">
                <a:latin typeface="Times New Roman"/>
                <a:cs typeface="Times New Roman"/>
              </a:rPr>
              <a:t>космических</a:t>
            </a:r>
            <a:endParaRPr sz="39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60"/>
              </a:spcBef>
            </a:pPr>
            <a:r>
              <a:rPr dirty="0" sz="3950" spc="185">
                <a:latin typeface="Times New Roman"/>
                <a:cs typeface="Times New Roman"/>
              </a:rPr>
              <a:t>исследований</a:t>
            </a:r>
            <a:endParaRPr sz="395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4930" y="3454819"/>
            <a:ext cx="2525572" cy="24218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891" y="4340644"/>
            <a:ext cx="4173461" cy="24218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2461" y="5591936"/>
            <a:ext cx="1738642" cy="24471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19986" y="2808326"/>
            <a:ext cx="6158865" cy="3101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185545" marR="5080" indent="-1173480">
              <a:lnSpc>
                <a:spcPct val="117300"/>
              </a:lnSpc>
              <a:spcBef>
                <a:spcPts val="95"/>
              </a:spcBef>
              <a:tabLst>
                <a:tab pos="6078855" algn="l"/>
              </a:tabLst>
            </a:pPr>
            <a:r>
              <a:rPr dirty="0" sz="2450">
                <a:latin typeface="Verdana"/>
                <a:cs typeface="Verdana"/>
              </a:rPr>
              <a:t>Будущее</a:t>
            </a:r>
            <a:r>
              <a:rPr dirty="0" sz="2450" spc="130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космических</a:t>
            </a:r>
            <a:r>
              <a:rPr dirty="0" sz="2450" spc="14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исследований </a:t>
            </a:r>
            <a:r>
              <a:rPr dirty="0" sz="2450">
                <a:latin typeface="Verdana"/>
                <a:cs typeface="Verdana"/>
              </a:rPr>
              <a:t>обещает</a:t>
            </a:r>
            <a:r>
              <a:rPr dirty="0" sz="2450" spc="50">
                <a:latin typeface="Verdana"/>
                <a:cs typeface="Verdana"/>
              </a:rPr>
              <a:t> </a:t>
            </a:r>
            <a:r>
              <a:rPr dirty="0" sz="2450" spc="-20">
                <a:latin typeface="Verdana"/>
                <a:cs typeface="Verdana"/>
              </a:rPr>
              <a:t>быть</a:t>
            </a:r>
            <a:r>
              <a:rPr dirty="0" sz="2450">
                <a:latin typeface="Verdana"/>
                <a:cs typeface="Verdana"/>
              </a:rPr>
              <a:t>	</a:t>
            </a:r>
            <a:r>
              <a:rPr dirty="0" sz="2450" spc="-415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509"/>
              </a:spcBef>
            </a:pPr>
            <a:r>
              <a:rPr dirty="0" sz="2450" spc="-10">
                <a:latin typeface="Verdana"/>
                <a:cs typeface="Verdana"/>
              </a:rPr>
              <a:t>Ожидается,</a:t>
            </a:r>
            <a:r>
              <a:rPr dirty="0" sz="2450" spc="-55">
                <a:latin typeface="Verdana"/>
                <a:cs typeface="Verdana"/>
              </a:rPr>
              <a:t> </a:t>
            </a:r>
            <a:r>
              <a:rPr dirty="0" sz="2450" spc="-20">
                <a:latin typeface="Verdana"/>
                <a:cs typeface="Verdana"/>
              </a:rPr>
              <a:t>что</a:t>
            </a:r>
            <a:r>
              <a:rPr dirty="0" sz="2450" spc="-55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новые</a:t>
            </a:r>
            <a:r>
              <a:rPr dirty="0" sz="2450" spc="-55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технологии</a:t>
            </a:r>
            <a:r>
              <a:rPr dirty="0" sz="2450" spc="-55">
                <a:latin typeface="Verdana"/>
                <a:cs typeface="Verdana"/>
              </a:rPr>
              <a:t> </a:t>
            </a:r>
            <a:r>
              <a:rPr dirty="0" sz="2450" spc="75">
                <a:latin typeface="Verdana"/>
                <a:cs typeface="Verdana"/>
              </a:rPr>
              <a:t>и</a:t>
            </a:r>
            <a:endParaRPr sz="2450">
              <a:latin typeface="Verdana"/>
              <a:cs typeface="Verdana"/>
            </a:endParaRPr>
          </a:p>
          <a:p>
            <a:pPr algn="r" marL="372745" marR="5080" indent="3953510">
              <a:lnSpc>
                <a:spcPct val="117300"/>
              </a:lnSpc>
              <a:spcBef>
                <a:spcPts val="75"/>
              </a:spcBef>
            </a:pPr>
            <a:r>
              <a:rPr dirty="0" sz="2450">
                <a:latin typeface="Verdana"/>
                <a:cs typeface="Verdana"/>
              </a:rPr>
              <a:t>приведут</a:t>
            </a:r>
            <a:r>
              <a:rPr dirty="0" sz="2450" spc="160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к </a:t>
            </a:r>
            <a:r>
              <a:rPr dirty="0" sz="2450">
                <a:latin typeface="Verdana"/>
                <a:cs typeface="Verdana"/>
              </a:rPr>
              <a:t>значительным</a:t>
            </a:r>
            <a:r>
              <a:rPr dirty="0" sz="2450" spc="30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открытиям,</a:t>
            </a:r>
            <a:r>
              <a:rPr dirty="0" sz="2450" spc="30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которые </a:t>
            </a:r>
            <a:r>
              <a:rPr dirty="0" sz="2450" spc="75">
                <a:latin typeface="Verdana"/>
                <a:cs typeface="Verdana"/>
              </a:rPr>
              <a:t>изменят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наше</a:t>
            </a:r>
            <a:r>
              <a:rPr dirty="0" sz="2450" spc="-200">
                <a:latin typeface="Verdana"/>
                <a:cs typeface="Verdana"/>
              </a:rPr>
              <a:t> </a:t>
            </a:r>
            <a:r>
              <a:rPr dirty="0" sz="2450" spc="105">
                <a:latin typeface="Verdana"/>
                <a:cs typeface="Verdana"/>
              </a:rPr>
              <a:t>понимание</a:t>
            </a:r>
            <a:r>
              <a:rPr dirty="0" sz="2450" spc="-200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о</a:t>
            </a:r>
            <a:endParaRPr sz="24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509"/>
              </a:spcBef>
            </a:pPr>
            <a:r>
              <a:rPr dirty="0" sz="2450" spc="125">
                <a:latin typeface="Verdana"/>
                <a:cs typeface="Verdana"/>
              </a:rPr>
              <a:t>и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80">
                <a:latin typeface="Verdana"/>
                <a:cs typeface="Verdana"/>
              </a:rPr>
              <a:t>нашей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95">
                <a:latin typeface="Verdana"/>
                <a:cs typeface="Verdana"/>
              </a:rPr>
              <a:t>роли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в</a:t>
            </a:r>
            <a:r>
              <a:rPr dirty="0" sz="2450" spc="-200">
                <a:latin typeface="Verdana"/>
                <a:cs typeface="Verdana"/>
              </a:rPr>
              <a:t> </a:t>
            </a:r>
            <a:r>
              <a:rPr dirty="0" sz="2450" spc="-20">
                <a:latin typeface="Verdana"/>
                <a:cs typeface="Verdana"/>
              </a:rPr>
              <a:t>ней.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9354" y="1429398"/>
            <a:ext cx="619950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254">
                <a:latin typeface="Times New Roman"/>
                <a:cs typeface="Times New Roman"/>
              </a:rPr>
              <a:t>Вызовы</a:t>
            </a:r>
            <a:r>
              <a:rPr dirty="0" sz="6000" spc="-100">
                <a:latin typeface="Times New Roman"/>
                <a:cs typeface="Times New Roman"/>
              </a:rPr>
              <a:t> </a:t>
            </a:r>
            <a:r>
              <a:rPr dirty="0" sz="6000" spc="450">
                <a:latin typeface="Times New Roman"/>
                <a:cs typeface="Times New Roman"/>
              </a:rPr>
              <a:t>и</a:t>
            </a:r>
            <a:r>
              <a:rPr dirty="0" sz="6000" spc="-100">
                <a:latin typeface="Times New Roman"/>
                <a:cs typeface="Times New Roman"/>
              </a:rPr>
              <a:t> </a:t>
            </a:r>
            <a:r>
              <a:rPr dirty="0" sz="6000" spc="315">
                <a:latin typeface="Times New Roman"/>
                <a:cs typeface="Times New Roman"/>
              </a:rPr>
              <a:t>риски</a:t>
            </a:r>
            <a:endParaRPr sz="60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129" y="3892651"/>
            <a:ext cx="1590294" cy="18187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0261" y="3892969"/>
            <a:ext cx="1385341" cy="24065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38242" y="4274032"/>
            <a:ext cx="2857258" cy="30726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86303" y="4705426"/>
            <a:ext cx="2228939" cy="25492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0840" y="4778794"/>
            <a:ext cx="2461310" cy="18155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31291" y="2808326"/>
            <a:ext cx="6147435" cy="90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864360">
              <a:lnSpc>
                <a:spcPct val="117300"/>
              </a:lnSpc>
              <a:spcBef>
                <a:spcPts val="95"/>
              </a:spcBef>
            </a:pPr>
            <a:r>
              <a:rPr dirty="0" sz="2450" spc="80">
                <a:latin typeface="Verdana"/>
                <a:cs typeface="Verdana"/>
              </a:rPr>
              <a:t>Несмотря</a:t>
            </a:r>
            <a:r>
              <a:rPr dirty="0" sz="2450" spc="-185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на</a:t>
            </a:r>
            <a:r>
              <a:rPr dirty="0" sz="2450" spc="-180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достижения, </a:t>
            </a:r>
            <a:r>
              <a:rPr dirty="0" sz="2450" spc="55">
                <a:latin typeface="Verdana"/>
                <a:cs typeface="Verdana"/>
              </a:rPr>
              <a:t>исследования</a:t>
            </a:r>
            <a:r>
              <a:rPr dirty="0" sz="2450" spc="-200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космоса</a:t>
            </a:r>
            <a:r>
              <a:rPr dirty="0" sz="2450" spc="-195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сталкиваются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94245" y="3745585"/>
            <a:ext cx="202565" cy="4025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 spc="25">
                <a:latin typeface="Verdana"/>
                <a:cs typeface="Verdana"/>
              </a:rPr>
              <a:t>с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577139" y="3675100"/>
            <a:ext cx="1076325" cy="92075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2450" spc="75">
                <a:latin typeface="Verdana"/>
                <a:cs typeface="Verdana"/>
              </a:rPr>
              <a:t>и</a:t>
            </a:r>
            <a:endParaRPr sz="2450">
              <a:latin typeface="Verdana"/>
              <a:cs typeface="Verdana"/>
            </a:endParaRPr>
          </a:p>
          <a:p>
            <a:pPr marL="29209">
              <a:lnSpc>
                <a:spcPct val="100000"/>
              </a:lnSpc>
              <a:spcBef>
                <a:spcPts val="585"/>
              </a:spcBef>
            </a:pPr>
            <a:r>
              <a:rPr dirty="0" sz="2450">
                <a:latin typeface="Verdana"/>
                <a:cs typeface="Verdana"/>
              </a:rPr>
              <a:t>в</a:t>
            </a:r>
            <a:r>
              <a:rPr dirty="0" sz="2450" spc="-190">
                <a:latin typeface="Verdana"/>
                <a:cs typeface="Verdana"/>
              </a:rPr>
              <a:t> </a:t>
            </a:r>
            <a:r>
              <a:rPr dirty="0" sz="2450" spc="-20">
                <a:latin typeface="Verdana"/>
                <a:cs typeface="Verdana"/>
              </a:rPr>
              <a:t>себя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11978" y="3675100"/>
            <a:ext cx="2366645" cy="92075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680"/>
              </a:spcBef>
            </a:pPr>
            <a:r>
              <a:rPr dirty="0" sz="2450" spc="-365">
                <a:latin typeface="Verdana"/>
                <a:cs typeface="Verdana"/>
              </a:rPr>
              <a:t>.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-20">
                <a:latin typeface="Verdana"/>
                <a:cs typeface="Verdana"/>
              </a:rPr>
              <a:t>Это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включает</a:t>
            </a:r>
            <a:endParaRPr sz="24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585"/>
              </a:spcBef>
            </a:pPr>
            <a:r>
              <a:rPr dirty="0" sz="2450" spc="-415">
                <a:latin typeface="Verdana"/>
                <a:cs typeface="Verdana"/>
              </a:rPr>
              <a:t>,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57770" y="4570450"/>
            <a:ext cx="6221095" cy="133985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3437254">
              <a:lnSpc>
                <a:spcPct val="100000"/>
              </a:lnSpc>
              <a:spcBef>
                <a:spcPts val="605"/>
              </a:spcBef>
            </a:pPr>
            <a:r>
              <a:rPr dirty="0" sz="2450" spc="75">
                <a:latin typeface="Verdana"/>
                <a:cs typeface="Verdana"/>
              </a:rPr>
              <a:t>и</a:t>
            </a:r>
            <a:endParaRPr sz="2450">
              <a:latin typeface="Verdana"/>
              <a:cs typeface="Verdana"/>
            </a:endParaRPr>
          </a:p>
          <a:p>
            <a:pPr marL="12700" marR="5080" indent="463550">
              <a:lnSpc>
                <a:spcPct val="117300"/>
              </a:lnSpc>
            </a:pPr>
            <a:r>
              <a:rPr dirty="0" sz="2450">
                <a:latin typeface="Verdana"/>
                <a:cs typeface="Verdana"/>
              </a:rPr>
              <a:t>последствия,</a:t>
            </a:r>
            <a:r>
              <a:rPr dirty="0" sz="2450" spc="-65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которые</a:t>
            </a:r>
            <a:r>
              <a:rPr dirty="0" sz="2450" spc="-65">
                <a:latin typeface="Verdana"/>
                <a:cs typeface="Verdana"/>
              </a:rPr>
              <a:t> </a:t>
            </a:r>
            <a:r>
              <a:rPr dirty="0" sz="2450" spc="60">
                <a:latin typeface="Verdana"/>
                <a:cs typeface="Verdana"/>
              </a:rPr>
              <a:t>необходимо </a:t>
            </a:r>
            <a:r>
              <a:rPr dirty="0" sz="2450" spc="-20">
                <a:latin typeface="Verdana"/>
                <a:cs typeface="Verdana"/>
              </a:rPr>
              <a:t>учитывать</a:t>
            </a:r>
            <a:r>
              <a:rPr dirty="0" sz="2450" spc="-35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для</a:t>
            </a:r>
            <a:r>
              <a:rPr dirty="0" sz="2450" spc="-35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устойчивого</a:t>
            </a:r>
            <a:r>
              <a:rPr dirty="0" sz="2450" spc="-35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будущего.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777"/>
            <a:ext cx="18288000" cy="10287000"/>
            <a:chOff x="0" y="-1777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-1765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17061942" y="0"/>
                  </a:lnTo>
                  <a:lnTo>
                    <a:pt x="17061942" y="1225550"/>
                  </a:lnTo>
                  <a:lnTo>
                    <a:pt x="17061942" y="9061450"/>
                  </a:lnTo>
                  <a:lnTo>
                    <a:pt x="12092534" y="9061450"/>
                  </a:lnTo>
                  <a:lnTo>
                    <a:pt x="12092534" y="9057615"/>
                  </a:lnTo>
                  <a:lnTo>
                    <a:pt x="6195504" y="9057615"/>
                  </a:lnTo>
                  <a:lnTo>
                    <a:pt x="6195504" y="9061450"/>
                  </a:lnTo>
                  <a:lnTo>
                    <a:pt x="1225994" y="9061450"/>
                  </a:lnTo>
                  <a:lnTo>
                    <a:pt x="1225994" y="1225550"/>
                  </a:lnTo>
                  <a:lnTo>
                    <a:pt x="6195504" y="1225550"/>
                  </a:lnTo>
                  <a:lnTo>
                    <a:pt x="6195504" y="1230045"/>
                  </a:lnTo>
                  <a:lnTo>
                    <a:pt x="12092534" y="1230045"/>
                  </a:lnTo>
                  <a:lnTo>
                    <a:pt x="12092534" y="1225550"/>
                  </a:lnTo>
                  <a:lnTo>
                    <a:pt x="17061942" y="1225550"/>
                  </a:lnTo>
                  <a:lnTo>
                    <a:pt x="17061942" y="0"/>
                  </a:lnTo>
                  <a:lnTo>
                    <a:pt x="11815737" y="0"/>
                  </a:lnTo>
                  <a:lnTo>
                    <a:pt x="11815737" y="1828"/>
                  </a:lnTo>
                  <a:lnTo>
                    <a:pt x="6472263" y="1828"/>
                  </a:lnTo>
                  <a:lnTo>
                    <a:pt x="6472263" y="0"/>
                  </a:lnTo>
                  <a:lnTo>
                    <a:pt x="0" y="0"/>
                  </a:lnTo>
                  <a:lnTo>
                    <a:pt x="0" y="1225550"/>
                  </a:lnTo>
                  <a:lnTo>
                    <a:pt x="0" y="9061450"/>
                  </a:lnTo>
                  <a:lnTo>
                    <a:pt x="0" y="10287000"/>
                  </a:lnTo>
                  <a:lnTo>
                    <a:pt x="6472263" y="10287000"/>
                  </a:lnTo>
                  <a:lnTo>
                    <a:pt x="6472263" y="10285832"/>
                  </a:lnTo>
                  <a:lnTo>
                    <a:pt x="11815737" y="10285832"/>
                  </a:lnTo>
                  <a:lnTo>
                    <a:pt x="11815737" y="10287000"/>
                  </a:lnTo>
                  <a:lnTo>
                    <a:pt x="18288000" y="10287000"/>
                  </a:lnTo>
                  <a:lnTo>
                    <a:pt x="18288000" y="9061450"/>
                  </a:lnTo>
                  <a:lnTo>
                    <a:pt x="18288000" y="122555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0635" y="5188483"/>
              <a:ext cx="2213013" cy="18157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6994" y="5569483"/>
              <a:ext cx="2438692" cy="24066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9365" y="5950178"/>
              <a:ext cx="1189570" cy="18187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8684" y="5950483"/>
              <a:ext cx="2136254" cy="24066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72585" y="2406599"/>
            <a:ext cx="7733665" cy="155575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0" spc="490">
                <a:latin typeface="Times New Roman"/>
                <a:cs typeface="Times New Roman"/>
              </a:rPr>
              <a:t>Заключение</a:t>
            </a:r>
            <a:endParaRPr sz="100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16081" y="4660112"/>
            <a:ext cx="9246235" cy="1926589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2000"/>
              </a:lnSpc>
              <a:spcBef>
                <a:spcPts val="65"/>
              </a:spcBef>
              <a:tabLst>
                <a:tab pos="3734435" algn="l"/>
                <a:tab pos="4639310" algn="l"/>
                <a:tab pos="7350125" algn="l"/>
                <a:tab pos="8548370" algn="l"/>
              </a:tabLst>
            </a:pPr>
            <a:r>
              <a:rPr dirty="0" sz="2450" spc="80">
                <a:latin typeface="Verdana"/>
                <a:cs typeface="Verdana"/>
              </a:rPr>
              <a:t>Современные</a:t>
            </a:r>
            <a:r>
              <a:rPr dirty="0" sz="2450" spc="-18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исследования</a:t>
            </a:r>
            <a:r>
              <a:rPr dirty="0" sz="2450" spc="-185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космоса</a:t>
            </a:r>
            <a:r>
              <a:rPr dirty="0" sz="2450" spc="-185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открывают</a:t>
            </a:r>
            <a:r>
              <a:rPr dirty="0" sz="2450" spc="-180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новые </a:t>
            </a:r>
            <a:r>
              <a:rPr dirty="0" sz="2450">
                <a:latin typeface="Verdana"/>
                <a:cs typeface="Verdana"/>
              </a:rPr>
              <a:t>горизонты</a:t>
            </a:r>
            <a:r>
              <a:rPr dirty="0" sz="2450" spc="-60">
                <a:latin typeface="Verdana"/>
                <a:cs typeface="Verdana"/>
              </a:rPr>
              <a:t> </a:t>
            </a:r>
            <a:r>
              <a:rPr dirty="0" sz="2450" spc="125">
                <a:latin typeface="Verdana"/>
                <a:cs typeface="Verdana"/>
              </a:rPr>
              <a:t>и</a:t>
            </a:r>
            <a:r>
              <a:rPr dirty="0" sz="2450" spc="-60">
                <a:latin typeface="Verdana"/>
                <a:cs typeface="Verdana"/>
              </a:rPr>
              <a:t> </a:t>
            </a:r>
            <a:r>
              <a:rPr dirty="0" sz="2450" spc="70">
                <a:latin typeface="Verdana"/>
                <a:cs typeface="Verdana"/>
              </a:rPr>
              <a:t>возможности</a:t>
            </a:r>
            <a:r>
              <a:rPr dirty="0" sz="2450" spc="-60">
                <a:latin typeface="Verdana"/>
                <a:cs typeface="Verdana"/>
              </a:rPr>
              <a:t> </a:t>
            </a:r>
            <a:r>
              <a:rPr dirty="0" sz="2450" spc="-25">
                <a:latin typeface="Verdana"/>
                <a:cs typeface="Verdana"/>
              </a:rPr>
              <a:t>для</a:t>
            </a:r>
            <a:r>
              <a:rPr dirty="0" sz="2450">
                <a:latin typeface="Verdana"/>
                <a:cs typeface="Verdana"/>
              </a:rPr>
              <a:t>	</a:t>
            </a:r>
            <a:r>
              <a:rPr dirty="0" sz="2450" spc="-365">
                <a:latin typeface="Verdana"/>
                <a:cs typeface="Verdana"/>
              </a:rPr>
              <a:t>.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0">
                <a:latin typeface="Verdana"/>
                <a:cs typeface="Verdana"/>
              </a:rPr>
              <a:t>Важно </a:t>
            </a:r>
            <a:r>
              <a:rPr dirty="0" sz="2450" spc="-10">
                <a:latin typeface="Verdana"/>
                <a:cs typeface="Verdana"/>
              </a:rPr>
              <a:t>продолжать</a:t>
            </a:r>
            <a:r>
              <a:rPr dirty="0" sz="2450">
                <a:latin typeface="Verdana"/>
                <a:cs typeface="Verdana"/>
              </a:rPr>
              <a:t>		в</a:t>
            </a:r>
            <a:r>
              <a:rPr dirty="0" sz="2450" spc="-18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науку</a:t>
            </a:r>
            <a:r>
              <a:rPr dirty="0" sz="2450" spc="-185">
                <a:latin typeface="Verdana"/>
                <a:cs typeface="Verdana"/>
              </a:rPr>
              <a:t> </a:t>
            </a:r>
            <a:r>
              <a:rPr dirty="0" sz="2450" spc="125">
                <a:latin typeface="Verdana"/>
                <a:cs typeface="Verdana"/>
              </a:rPr>
              <a:t>и</a:t>
            </a:r>
            <a:r>
              <a:rPr dirty="0" sz="2450" spc="-180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технологии,</a:t>
            </a:r>
            <a:r>
              <a:rPr dirty="0" sz="2450" spc="-185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чтобы преодолевать</a:t>
            </a:r>
            <a:r>
              <a:rPr dirty="0" sz="2450">
                <a:latin typeface="Verdana"/>
                <a:cs typeface="Verdana"/>
              </a:rPr>
              <a:t>	</a:t>
            </a:r>
            <a:r>
              <a:rPr dirty="0" sz="2450" spc="125">
                <a:latin typeface="Verdana"/>
                <a:cs typeface="Verdana"/>
              </a:rPr>
              <a:t>и</a:t>
            </a:r>
            <a:r>
              <a:rPr dirty="0" sz="2450" spc="-225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использовать</a:t>
            </a:r>
            <a:r>
              <a:rPr dirty="0" sz="2450">
                <a:latin typeface="Verdana"/>
                <a:cs typeface="Verdana"/>
              </a:rPr>
              <a:t>		</a:t>
            </a:r>
            <a:r>
              <a:rPr dirty="0" sz="2450" spc="-415">
                <a:latin typeface="Verdana"/>
                <a:cs typeface="Verdana"/>
              </a:rPr>
              <a:t>, </a:t>
            </a:r>
            <a:r>
              <a:rPr dirty="0" sz="2450">
                <a:latin typeface="Verdana"/>
                <a:cs typeface="Verdana"/>
              </a:rPr>
              <a:t>которые</a:t>
            </a:r>
            <a:r>
              <a:rPr dirty="0" sz="2450" spc="70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предоставляет</a:t>
            </a:r>
            <a:r>
              <a:rPr dirty="0" sz="2450" spc="65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космос.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861384" y="7823428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520166" y="551942"/>
                </a:moveTo>
                <a:lnTo>
                  <a:pt x="228625" y="134924"/>
                </a:lnTo>
                <a:lnTo>
                  <a:pt x="165290" y="134924"/>
                </a:lnTo>
                <a:lnTo>
                  <a:pt x="456819" y="551942"/>
                </a:lnTo>
                <a:lnTo>
                  <a:pt x="520166" y="551942"/>
                </a:lnTo>
                <a:close/>
              </a:path>
              <a:path w="685800" h="685800">
                <a:moveTo>
                  <a:pt x="685800" y="74104"/>
                </a:moveTo>
                <a:lnTo>
                  <a:pt x="679970" y="45262"/>
                </a:lnTo>
                <a:lnTo>
                  <a:pt x="664095" y="21717"/>
                </a:lnTo>
                <a:lnTo>
                  <a:pt x="640537" y="5829"/>
                </a:lnTo>
                <a:lnTo>
                  <a:pt x="611695" y="0"/>
                </a:lnTo>
                <a:lnTo>
                  <a:pt x="576605" y="0"/>
                </a:lnTo>
                <a:lnTo>
                  <a:pt x="576605" y="581571"/>
                </a:lnTo>
                <a:lnTo>
                  <a:pt x="437426" y="581571"/>
                </a:lnTo>
                <a:lnTo>
                  <a:pt x="309981" y="396100"/>
                </a:lnTo>
                <a:lnTo>
                  <a:pt x="150431" y="581571"/>
                </a:lnTo>
                <a:lnTo>
                  <a:pt x="109194" y="581571"/>
                </a:lnTo>
                <a:lnTo>
                  <a:pt x="291680" y="369468"/>
                </a:lnTo>
                <a:lnTo>
                  <a:pt x="109194" y="103873"/>
                </a:lnTo>
                <a:lnTo>
                  <a:pt x="248373" y="103873"/>
                </a:lnTo>
                <a:lnTo>
                  <a:pt x="369049" y="279514"/>
                </a:lnTo>
                <a:lnTo>
                  <a:pt x="520141" y="103873"/>
                </a:lnTo>
                <a:lnTo>
                  <a:pt x="561378" y="103873"/>
                </a:lnTo>
                <a:lnTo>
                  <a:pt x="387375" y="306146"/>
                </a:lnTo>
                <a:lnTo>
                  <a:pt x="576605" y="581571"/>
                </a:lnTo>
                <a:lnTo>
                  <a:pt x="576605" y="0"/>
                </a:lnTo>
                <a:lnTo>
                  <a:pt x="74104" y="0"/>
                </a:lnTo>
                <a:lnTo>
                  <a:pt x="45262" y="5829"/>
                </a:lnTo>
                <a:lnTo>
                  <a:pt x="21704" y="21717"/>
                </a:lnTo>
                <a:lnTo>
                  <a:pt x="5816" y="45262"/>
                </a:lnTo>
                <a:lnTo>
                  <a:pt x="0" y="74104"/>
                </a:lnTo>
                <a:lnTo>
                  <a:pt x="0" y="611695"/>
                </a:lnTo>
                <a:lnTo>
                  <a:pt x="5816" y="640549"/>
                </a:lnTo>
                <a:lnTo>
                  <a:pt x="21704" y="664108"/>
                </a:lnTo>
                <a:lnTo>
                  <a:pt x="45262" y="679983"/>
                </a:lnTo>
                <a:lnTo>
                  <a:pt x="74104" y="685800"/>
                </a:lnTo>
                <a:lnTo>
                  <a:pt x="611695" y="685800"/>
                </a:lnTo>
                <a:lnTo>
                  <a:pt x="640537" y="679983"/>
                </a:lnTo>
                <a:lnTo>
                  <a:pt x="664095" y="664108"/>
                </a:lnTo>
                <a:lnTo>
                  <a:pt x="679970" y="640549"/>
                </a:lnTo>
                <a:lnTo>
                  <a:pt x="685800" y="611695"/>
                </a:lnTo>
                <a:lnTo>
                  <a:pt x="685800" y="581571"/>
                </a:lnTo>
                <a:lnTo>
                  <a:pt x="685800" y="103873"/>
                </a:lnTo>
                <a:lnTo>
                  <a:pt x="685800" y="74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691612" y="781866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36333" y="0"/>
                </a:moveTo>
                <a:lnTo>
                  <a:pt x="49453" y="0"/>
                </a:lnTo>
                <a:lnTo>
                  <a:pt x="30201" y="3887"/>
                </a:lnTo>
                <a:lnTo>
                  <a:pt x="14482" y="14489"/>
                </a:lnTo>
                <a:lnTo>
                  <a:pt x="3885" y="30212"/>
                </a:lnTo>
                <a:lnTo>
                  <a:pt x="0" y="49466"/>
                </a:lnTo>
                <a:lnTo>
                  <a:pt x="0" y="636346"/>
                </a:lnTo>
                <a:lnTo>
                  <a:pt x="3885" y="655598"/>
                </a:lnTo>
                <a:lnTo>
                  <a:pt x="14482" y="671317"/>
                </a:lnTo>
                <a:lnTo>
                  <a:pt x="30201" y="681914"/>
                </a:lnTo>
                <a:lnTo>
                  <a:pt x="49453" y="685800"/>
                </a:lnTo>
                <a:lnTo>
                  <a:pt x="366344" y="685800"/>
                </a:lnTo>
                <a:lnTo>
                  <a:pt x="366344" y="420585"/>
                </a:lnTo>
                <a:lnTo>
                  <a:pt x="277266" y="420585"/>
                </a:lnTo>
                <a:lnTo>
                  <a:pt x="277266" y="316788"/>
                </a:lnTo>
                <a:lnTo>
                  <a:pt x="366344" y="316788"/>
                </a:lnTo>
                <a:lnTo>
                  <a:pt x="366344" y="240385"/>
                </a:lnTo>
                <a:lnTo>
                  <a:pt x="372600" y="192142"/>
                </a:lnTo>
                <a:lnTo>
                  <a:pt x="390437" y="153962"/>
                </a:lnTo>
                <a:lnTo>
                  <a:pt x="418456" y="126224"/>
                </a:lnTo>
                <a:lnTo>
                  <a:pt x="455261" y="109304"/>
                </a:lnTo>
                <a:lnTo>
                  <a:pt x="499452" y="103581"/>
                </a:lnTo>
                <a:lnTo>
                  <a:pt x="526564" y="104041"/>
                </a:lnTo>
                <a:lnTo>
                  <a:pt x="550021" y="105148"/>
                </a:lnTo>
                <a:lnTo>
                  <a:pt x="568157" y="106490"/>
                </a:lnTo>
                <a:lnTo>
                  <a:pt x="579310" y="107657"/>
                </a:lnTo>
                <a:lnTo>
                  <a:pt x="579310" y="200253"/>
                </a:lnTo>
                <a:lnTo>
                  <a:pt x="524814" y="200253"/>
                </a:lnTo>
                <a:lnTo>
                  <a:pt x="498659" y="203914"/>
                </a:lnTo>
                <a:lnTo>
                  <a:pt x="483033" y="214218"/>
                </a:lnTo>
                <a:lnTo>
                  <a:pt x="475467" y="230144"/>
                </a:lnTo>
                <a:lnTo>
                  <a:pt x="473494" y="250672"/>
                </a:lnTo>
                <a:lnTo>
                  <a:pt x="473494" y="316788"/>
                </a:lnTo>
                <a:lnTo>
                  <a:pt x="576300" y="316788"/>
                </a:lnTo>
                <a:lnTo>
                  <a:pt x="562902" y="420585"/>
                </a:lnTo>
                <a:lnTo>
                  <a:pt x="473494" y="420585"/>
                </a:lnTo>
                <a:lnTo>
                  <a:pt x="473494" y="685800"/>
                </a:lnTo>
                <a:lnTo>
                  <a:pt x="636333" y="685800"/>
                </a:lnTo>
                <a:lnTo>
                  <a:pt x="655587" y="681914"/>
                </a:lnTo>
                <a:lnTo>
                  <a:pt x="671310" y="671317"/>
                </a:lnTo>
                <a:lnTo>
                  <a:pt x="681912" y="655598"/>
                </a:lnTo>
                <a:lnTo>
                  <a:pt x="685800" y="636346"/>
                </a:lnTo>
                <a:lnTo>
                  <a:pt x="685800" y="49466"/>
                </a:lnTo>
                <a:lnTo>
                  <a:pt x="681912" y="30212"/>
                </a:lnTo>
                <a:lnTo>
                  <a:pt x="671310" y="14489"/>
                </a:lnTo>
                <a:lnTo>
                  <a:pt x="655587" y="3887"/>
                </a:lnTo>
                <a:lnTo>
                  <a:pt x="6363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511477" y="7818666"/>
            <a:ext cx="685800" cy="685800"/>
            <a:chOff x="1511477" y="7818666"/>
            <a:chExt cx="685800" cy="685800"/>
          </a:xfrm>
        </p:grpSpPr>
        <p:sp>
          <p:nvSpPr>
            <p:cNvPr id="6" name="object 6" descr=""/>
            <p:cNvSpPr/>
            <p:nvPr/>
          </p:nvSpPr>
          <p:spPr>
            <a:xfrm>
              <a:off x="1693073" y="800014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5">
                  <a:moveTo>
                    <a:pt x="161304" y="0"/>
                  </a:moveTo>
                  <a:lnTo>
                    <a:pt x="109527" y="220"/>
                  </a:lnTo>
                  <a:lnTo>
                    <a:pt x="68873" y="2199"/>
                  </a:lnTo>
                  <a:lnTo>
                    <a:pt x="27557" y="18040"/>
                  </a:lnTo>
                  <a:lnTo>
                    <a:pt x="5740" y="51233"/>
                  </a:lnTo>
                  <a:lnTo>
                    <a:pt x="455" y="95651"/>
                  </a:lnTo>
                  <a:lnTo>
                    <a:pt x="0" y="200774"/>
                  </a:lnTo>
                  <a:lnTo>
                    <a:pt x="106" y="213137"/>
                  </a:lnTo>
                  <a:lnTo>
                    <a:pt x="2081" y="253826"/>
                  </a:lnTo>
                  <a:lnTo>
                    <a:pt x="17927" y="295176"/>
                  </a:lnTo>
                  <a:lnTo>
                    <a:pt x="51115" y="316994"/>
                  </a:lnTo>
                  <a:lnTo>
                    <a:pt x="95537" y="322278"/>
                  </a:lnTo>
                  <a:lnTo>
                    <a:pt x="161304" y="322846"/>
                  </a:lnTo>
                  <a:lnTo>
                    <a:pt x="213022" y="322627"/>
                  </a:lnTo>
                  <a:lnTo>
                    <a:pt x="253708" y="320652"/>
                  </a:lnTo>
                  <a:lnTo>
                    <a:pt x="300072" y="300186"/>
                  </a:lnTo>
                  <a:lnTo>
                    <a:pt x="318873" y="263866"/>
                  </a:lnTo>
                  <a:lnTo>
                    <a:pt x="319093" y="262534"/>
                  </a:lnTo>
                  <a:lnTo>
                    <a:pt x="161304" y="262534"/>
                  </a:lnTo>
                  <a:lnTo>
                    <a:pt x="121948" y="254587"/>
                  </a:lnTo>
                  <a:lnTo>
                    <a:pt x="89811" y="232916"/>
                  </a:lnTo>
                  <a:lnTo>
                    <a:pt x="68144" y="200774"/>
                  </a:lnTo>
                  <a:lnTo>
                    <a:pt x="60199" y="161417"/>
                  </a:lnTo>
                  <a:lnTo>
                    <a:pt x="68144" y="122061"/>
                  </a:lnTo>
                  <a:lnTo>
                    <a:pt x="89811" y="89923"/>
                  </a:lnTo>
                  <a:lnTo>
                    <a:pt x="121948" y="68257"/>
                  </a:lnTo>
                  <a:lnTo>
                    <a:pt x="161304" y="60312"/>
                  </a:lnTo>
                  <a:lnTo>
                    <a:pt x="243595" y="60312"/>
                  </a:lnTo>
                  <a:lnTo>
                    <a:pt x="242787" y="56311"/>
                  </a:lnTo>
                  <a:lnTo>
                    <a:pt x="244644" y="47118"/>
                  </a:lnTo>
                  <a:lnTo>
                    <a:pt x="249707" y="39609"/>
                  </a:lnTo>
                  <a:lnTo>
                    <a:pt x="257216" y="34546"/>
                  </a:lnTo>
                  <a:lnTo>
                    <a:pt x="266409" y="32689"/>
                  </a:lnTo>
                  <a:lnTo>
                    <a:pt x="308367" y="32689"/>
                  </a:lnTo>
                  <a:lnTo>
                    <a:pt x="304688" y="27669"/>
                  </a:lnTo>
                  <a:lnTo>
                    <a:pt x="271494" y="5852"/>
                  </a:lnTo>
                  <a:lnTo>
                    <a:pt x="227071" y="573"/>
                  </a:lnTo>
                  <a:lnTo>
                    <a:pt x="213017" y="220"/>
                  </a:lnTo>
                  <a:lnTo>
                    <a:pt x="161304" y="0"/>
                  </a:lnTo>
                  <a:close/>
                </a:path>
                <a:path w="323214" h="323215">
                  <a:moveTo>
                    <a:pt x="243595" y="60312"/>
                  </a:moveTo>
                  <a:lnTo>
                    <a:pt x="161304" y="60312"/>
                  </a:lnTo>
                  <a:lnTo>
                    <a:pt x="200660" y="68257"/>
                  </a:lnTo>
                  <a:lnTo>
                    <a:pt x="232797" y="89923"/>
                  </a:lnTo>
                  <a:lnTo>
                    <a:pt x="254464" y="122061"/>
                  </a:lnTo>
                  <a:lnTo>
                    <a:pt x="262406" y="161429"/>
                  </a:lnTo>
                  <a:lnTo>
                    <a:pt x="254464" y="200774"/>
                  </a:lnTo>
                  <a:lnTo>
                    <a:pt x="232797" y="232916"/>
                  </a:lnTo>
                  <a:lnTo>
                    <a:pt x="200660" y="254587"/>
                  </a:lnTo>
                  <a:lnTo>
                    <a:pt x="161304" y="262534"/>
                  </a:lnTo>
                  <a:lnTo>
                    <a:pt x="319093" y="262534"/>
                  </a:lnTo>
                  <a:lnTo>
                    <a:pt x="322513" y="213137"/>
                  </a:lnTo>
                  <a:lnTo>
                    <a:pt x="322621" y="200774"/>
                  </a:lnTo>
                  <a:lnTo>
                    <a:pt x="322513" y="109710"/>
                  </a:lnTo>
                  <a:lnTo>
                    <a:pt x="322160" y="95651"/>
                  </a:lnTo>
                  <a:lnTo>
                    <a:pt x="321578" y="81851"/>
                  </a:lnTo>
                  <a:lnTo>
                    <a:pt x="321423" y="79946"/>
                  </a:lnTo>
                  <a:lnTo>
                    <a:pt x="266409" y="79946"/>
                  </a:lnTo>
                  <a:lnTo>
                    <a:pt x="257216" y="78089"/>
                  </a:lnTo>
                  <a:lnTo>
                    <a:pt x="249707" y="73025"/>
                  </a:lnTo>
                  <a:lnTo>
                    <a:pt x="244644" y="65512"/>
                  </a:lnTo>
                  <a:lnTo>
                    <a:pt x="243595" y="60312"/>
                  </a:lnTo>
                  <a:close/>
                </a:path>
                <a:path w="323214" h="323215">
                  <a:moveTo>
                    <a:pt x="308367" y="32689"/>
                  </a:moveTo>
                  <a:lnTo>
                    <a:pt x="266409" y="32689"/>
                  </a:lnTo>
                  <a:lnTo>
                    <a:pt x="275610" y="34546"/>
                  </a:lnTo>
                  <a:lnTo>
                    <a:pt x="283122" y="39609"/>
                  </a:lnTo>
                  <a:lnTo>
                    <a:pt x="288187" y="47118"/>
                  </a:lnTo>
                  <a:lnTo>
                    <a:pt x="290044" y="56311"/>
                  </a:lnTo>
                  <a:lnTo>
                    <a:pt x="288182" y="65512"/>
                  </a:lnTo>
                  <a:lnTo>
                    <a:pt x="283118" y="73025"/>
                  </a:lnTo>
                  <a:lnTo>
                    <a:pt x="275608" y="78089"/>
                  </a:lnTo>
                  <a:lnTo>
                    <a:pt x="266409" y="79946"/>
                  </a:lnTo>
                  <a:lnTo>
                    <a:pt x="321423" y="79946"/>
                  </a:lnTo>
                  <a:lnTo>
                    <a:pt x="312086" y="39039"/>
                  </a:lnTo>
                  <a:lnTo>
                    <a:pt x="308703" y="33148"/>
                  </a:lnTo>
                  <a:lnTo>
                    <a:pt x="308367" y="32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8744" y="8095932"/>
              <a:ext cx="131267" cy="13126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11477" y="781866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36346" y="0"/>
                  </a:moveTo>
                  <a:lnTo>
                    <a:pt x="49466" y="0"/>
                  </a:lnTo>
                  <a:lnTo>
                    <a:pt x="30212" y="3887"/>
                  </a:lnTo>
                  <a:lnTo>
                    <a:pt x="14489" y="14489"/>
                  </a:lnTo>
                  <a:lnTo>
                    <a:pt x="3887" y="30212"/>
                  </a:lnTo>
                  <a:lnTo>
                    <a:pt x="0" y="49466"/>
                  </a:lnTo>
                  <a:lnTo>
                    <a:pt x="0" y="636346"/>
                  </a:lnTo>
                  <a:lnTo>
                    <a:pt x="3887" y="655598"/>
                  </a:lnTo>
                  <a:lnTo>
                    <a:pt x="14489" y="671317"/>
                  </a:lnTo>
                  <a:lnTo>
                    <a:pt x="30212" y="681914"/>
                  </a:lnTo>
                  <a:lnTo>
                    <a:pt x="49466" y="685800"/>
                  </a:lnTo>
                  <a:lnTo>
                    <a:pt x="636346" y="685800"/>
                  </a:lnTo>
                  <a:lnTo>
                    <a:pt x="655598" y="681914"/>
                  </a:lnTo>
                  <a:lnTo>
                    <a:pt x="671317" y="671317"/>
                  </a:lnTo>
                  <a:lnTo>
                    <a:pt x="681914" y="655598"/>
                  </a:lnTo>
                  <a:lnTo>
                    <a:pt x="685800" y="636346"/>
                  </a:lnTo>
                  <a:lnTo>
                    <a:pt x="685800" y="539800"/>
                  </a:lnTo>
                  <a:lnTo>
                    <a:pt x="342912" y="539800"/>
                  </a:lnTo>
                  <a:lnTo>
                    <a:pt x="290139" y="539567"/>
                  </a:lnTo>
                  <a:lnTo>
                    <a:pt x="247174" y="537465"/>
                  </a:lnTo>
                  <a:lnTo>
                    <a:pt x="204321" y="525238"/>
                  </a:lnTo>
                  <a:lnTo>
                    <a:pt x="171976" y="499006"/>
                  </a:lnTo>
                  <a:lnTo>
                    <a:pt x="152999" y="462072"/>
                  </a:lnTo>
                  <a:lnTo>
                    <a:pt x="147192" y="424078"/>
                  </a:lnTo>
                  <a:lnTo>
                    <a:pt x="146060" y="375193"/>
                  </a:lnTo>
                  <a:lnTo>
                    <a:pt x="146060" y="310613"/>
                  </a:lnTo>
                  <a:lnTo>
                    <a:pt x="146240" y="290137"/>
                  </a:lnTo>
                  <a:lnTo>
                    <a:pt x="148339" y="247174"/>
                  </a:lnTo>
                  <a:lnTo>
                    <a:pt x="160562" y="204319"/>
                  </a:lnTo>
                  <a:lnTo>
                    <a:pt x="186807" y="171974"/>
                  </a:lnTo>
                  <a:lnTo>
                    <a:pt x="223734" y="152990"/>
                  </a:lnTo>
                  <a:lnTo>
                    <a:pt x="261721" y="147193"/>
                  </a:lnTo>
                  <a:lnTo>
                    <a:pt x="685800" y="145999"/>
                  </a:lnTo>
                  <a:lnTo>
                    <a:pt x="685800" y="49466"/>
                  </a:lnTo>
                  <a:lnTo>
                    <a:pt x="681914" y="30212"/>
                  </a:lnTo>
                  <a:lnTo>
                    <a:pt x="671317" y="14489"/>
                  </a:lnTo>
                  <a:lnTo>
                    <a:pt x="655598" y="3887"/>
                  </a:lnTo>
                  <a:lnTo>
                    <a:pt x="636346" y="0"/>
                  </a:lnTo>
                  <a:close/>
                </a:path>
                <a:path w="685800" h="685800">
                  <a:moveTo>
                    <a:pt x="685800" y="145999"/>
                  </a:moveTo>
                  <a:lnTo>
                    <a:pt x="342900" y="145999"/>
                  </a:lnTo>
                  <a:lnTo>
                    <a:pt x="395671" y="146234"/>
                  </a:lnTo>
                  <a:lnTo>
                    <a:pt x="410058" y="146599"/>
                  </a:lnTo>
                  <a:lnTo>
                    <a:pt x="451146" y="150298"/>
                  </a:lnTo>
                  <a:lnTo>
                    <a:pt x="490558" y="165796"/>
                  </a:lnTo>
                  <a:lnTo>
                    <a:pt x="520014" y="195251"/>
                  </a:lnTo>
                  <a:lnTo>
                    <a:pt x="535512" y="234664"/>
                  </a:lnTo>
                  <a:lnTo>
                    <a:pt x="539206" y="275748"/>
                  </a:lnTo>
                  <a:lnTo>
                    <a:pt x="539750" y="310613"/>
                  </a:lnTo>
                  <a:lnTo>
                    <a:pt x="539750" y="375193"/>
                  </a:lnTo>
                  <a:lnTo>
                    <a:pt x="538618" y="424091"/>
                  </a:lnTo>
                  <a:lnTo>
                    <a:pt x="532809" y="462078"/>
                  </a:lnTo>
                  <a:lnTo>
                    <a:pt x="506751" y="506755"/>
                  </a:lnTo>
                  <a:lnTo>
                    <a:pt x="471881" y="529463"/>
                  </a:lnTo>
                  <a:lnTo>
                    <a:pt x="424091" y="538619"/>
                  </a:lnTo>
                  <a:lnTo>
                    <a:pt x="342912" y="539800"/>
                  </a:lnTo>
                  <a:lnTo>
                    <a:pt x="685800" y="539800"/>
                  </a:lnTo>
                  <a:lnTo>
                    <a:pt x="685800" y="145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05159" y="2530868"/>
            <a:ext cx="7125970" cy="23056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950" spc="330">
                <a:solidFill>
                  <a:srgbClr val="FFFFFF"/>
                </a:solidFill>
                <a:latin typeface="Times New Roman"/>
                <a:cs typeface="Times New Roman"/>
              </a:rPr>
              <a:t>Thanks!</a:t>
            </a:r>
            <a:endParaRPr sz="1495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05153" y="5084816"/>
            <a:ext cx="4913630" cy="215074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30"/>
              </a:spcBef>
            </a:pPr>
            <a:r>
              <a:rPr dirty="0" sz="2750" spc="95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dirty="0" sz="27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7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4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27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4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dirty="0" sz="27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questions?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  <a:hlinkClick r:id="rId3"/>
              </a:rPr>
              <a:t>youremail@email.com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750" spc="-515">
                <a:solidFill>
                  <a:srgbClr val="FFFFFF"/>
                </a:solidFill>
                <a:latin typeface="Verdana"/>
                <a:cs typeface="Verdana"/>
              </a:rPr>
              <a:t>+91</a:t>
            </a:r>
            <a:r>
              <a:rPr dirty="0" sz="27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620</a:t>
            </a:r>
            <a:r>
              <a:rPr dirty="0" sz="27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305">
                <a:solidFill>
                  <a:srgbClr val="FFFFFF"/>
                </a:solidFill>
                <a:latin typeface="Verdana"/>
                <a:cs typeface="Verdana"/>
              </a:rPr>
              <a:t>421</a:t>
            </a:r>
            <a:r>
              <a:rPr dirty="0" sz="27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838</a:t>
            </a:r>
            <a:endParaRPr sz="2750">
              <a:latin typeface="Verdana"/>
              <a:cs typeface="Verdana"/>
            </a:endParaRPr>
          </a:p>
          <a:p>
            <a:pPr marL="12700" marR="922655">
              <a:lnSpc>
                <a:spcPct val="102299"/>
              </a:lnSpc>
            </a:pP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www.yourwebsite.com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 @yourusername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3208" rIns="0" bIns="0" rtlCol="0" vert="horz">
            <a:spAutoFit/>
          </a:bodyPr>
          <a:lstStyle/>
          <a:p>
            <a:pPr marL="9636760">
              <a:lnSpc>
                <a:spcPct val="100000"/>
              </a:lnSpc>
              <a:spcBef>
                <a:spcPts val="125"/>
              </a:spcBef>
            </a:pPr>
            <a:r>
              <a:rPr dirty="0" sz="4950" spc="-55">
                <a:solidFill>
                  <a:srgbClr val="FFFFFF"/>
                </a:solidFill>
                <a:latin typeface="Cambria"/>
                <a:cs typeface="Cambria"/>
              </a:rPr>
              <a:t>Введение</a:t>
            </a:r>
            <a:endParaRPr sz="495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5517" y="4362450"/>
            <a:ext cx="1867814" cy="24471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6996" y="4806607"/>
            <a:ext cx="1786382" cy="21954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06670" y="5187607"/>
            <a:ext cx="2136254" cy="240652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3610718" y="4044606"/>
            <a:ext cx="918844" cy="242570"/>
          </a:xfrm>
          <a:custGeom>
            <a:avLst/>
            <a:gdLst/>
            <a:ahLst/>
            <a:cxnLst/>
            <a:rect l="l" t="t" r="r" b="b"/>
            <a:pathLst>
              <a:path w="918844" h="242570">
                <a:moveTo>
                  <a:pt x="161671" y="1612"/>
                </a:moveTo>
                <a:lnTo>
                  <a:pt x="126365" y="1612"/>
                </a:lnTo>
                <a:lnTo>
                  <a:pt x="126365" y="74510"/>
                </a:lnTo>
                <a:lnTo>
                  <a:pt x="35306" y="74510"/>
                </a:lnTo>
                <a:lnTo>
                  <a:pt x="35306" y="1612"/>
                </a:lnTo>
                <a:lnTo>
                  <a:pt x="0" y="1612"/>
                </a:lnTo>
                <a:lnTo>
                  <a:pt x="0" y="179641"/>
                </a:lnTo>
                <a:lnTo>
                  <a:pt x="35306" y="179641"/>
                </a:lnTo>
                <a:lnTo>
                  <a:pt x="35306" y="106743"/>
                </a:lnTo>
                <a:lnTo>
                  <a:pt x="126365" y="106743"/>
                </a:lnTo>
                <a:lnTo>
                  <a:pt x="126365" y="179641"/>
                </a:lnTo>
                <a:lnTo>
                  <a:pt x="161671" y="179641"/>
                </a:lnTo>
                <a:lnTo>
                  <a:pt x="161671" y="106743"/>
                </a:lnTo>
                <a:lnTo>
                  <a:pt x="161671" y="74510"/>
                </a:lnTo>
                <a:lnTo>
                  <a:pt x="161671" y="1612"/>
                </a:lnTo>
                <a:close/>
              </a:path>
              <a:path w="918844" h="242570">
                <a:moveTo>
                  <a:pt x="349123" y="102984"/>
                </a:moveTo>
                <a:lnTo>
                  <a:pt x="347878" y="54140"/>
                </a:lnTo>
                <a:lnTo>
                  <a:pt x="329565" y="17729"/>
                </a:lnTo>
                <a:lnTo>
                  <a:pt x="291896" y="1117"/>
                </a:lnTo>
                <a:lnTo>
                  <a:pt x="275590" y="0"/>
                </a:lnTo>
                <a:lnTo>
                  <a:pt x="265417" y="393"/>
                </a:lnTo>
                <a:lnTo>
                  <a:pt x="226949" y="9880"/>
                </a:lnTo>
                <a:lnTo>
                  <a:pt x="199898" y="27470"/>
                </a:lnTo>
                <a:lnTo>
                  <a:pt x="216789" y="55549"/>
                </a:lnTo>
                <a:lnTo>
                  <a:pt x="224193" y="49479"/>
                </a:lnTo>
                <a:lnTo>
                  <a:pt x="231368" y="44437"/>
                </a:lnTo>
                <a:lnTo>
                  <a:pt x="273304" y="32537"/>
                </a:lnTo>
                <a:lnTo>
                  <a:pt x="282994" y="33134"/>
                </a:lnTo>
                <a:lnTo>
                  <a:pt x="313067" y="61112"/>
                </a:lnTo>
                <a:lnTo>
                  <a:pt x="313690" y="69684"/>
                </a:lnTo>
                <a:lnTo>
                  <a:pt x="313690" y="73202"/>
                </a:lnTo>
                <a:lnTo>
                  <a:pt x="313690" y="102984"/>
                </a:lnTo>
                <a:lnTo>
                  <a:pt x="313690" y="120269"/>
                </a:lnTo>
                <a:lnTo>
                  <a:pt x="309397" y="128219"/>
                </a:lnTo>
                <a:lnTo>
                  <a:pt x="275882" y="150101"/>
                </a:lnTo>
                <a:lnTo>
                  <a:pt x="267716" y="150558"/>
                </a:lnTo>
                <a:lnTo>
                  <a:pt x="259473" y="150139"/>
                </a:lnTo>
                <a:lnTo>
                  <a:pt x="232410" y="133273"/>
                </a:lnTo>
                <a:lnTo>
                  <a:pt x="232435" y="119456"/>
                </a:lnTo>
                <a:lnTo>
                  <a:pt x="268351" y="102984"/>
                </a:lnTo>
                <a:lnTo>
                  <a:pt x="313690" y="102984"/>
                </a:lnTo>
                <a:lnTo>
                  <a:pt x="313690" y="73202"/>
                </a:lnTo>
                <a:lnTo>
                  <a:pt x="267716" y="73202"/>
                </a:lnTo>
                <a:lnTo>
                  <a:pt x="255803" y="73660"/>
                </a:lnTo>
                <a:lnTo>
                  <a:pt x="213677" y="88836"/>
                </a:lnTo>
                <a:lnTo>
                  <a:pt x="197358" y="126619"/>
                </a:lnTo>
                <a:lnTo>
                  <a:pt x="197789" y="133273"/>
                </a:lnTo>
                <a:lnTo>
                  <a:pt x="221983" y="170700"/>
                </a:lnTo>
                <a:lnTo>
                  <a:pt x="264287" y="181178"/>
                </a:lnTo>
                <a:lnTo>
                  <a:pt x="276453" y="180517"/>
                </a:lnTo>
                <a:lnTo>
                  <a:pt x="312166" y="166827"/>
                </a:lnTo>
                <a:lnTo>
                  <a:pt x="314579" y="164744"/>
                </a:lnTo>
                <a:lnTo>
                  <a:pt x="314579" y="179641"/>
                </a:lnTo>
                <a:lnTo>
                  <a:pt x="349123" y="179641"/>
                </a:lnTo>
                <a:lnTo>
                  <a:pt x="349123" y="164744"/>
                </a:lnTo>
                <a:lnTo>
                  <a:pt x="349123" y="150558"/>
                </a:lnTo>
                <a:lnTo>
                  <a:pt x="349123" y="102984"/>
                </a:lnTo>
                <a:close/>
              </a:path>
              <a:path w="918844" h="242570">
                <a:moveTo>
                  <a:pt x="552450" y="1612"/>
                </a:moveTo>
                <a:lnTo>
                  <a:pt x="516255" y="1612"/>
                </a:lnTo>
                <a:lnTo>
                  <a:pt x="458216" y="132232"/>
                </a:lnTo>
                <a:lnTo>
                  <a:pt x="400177" y="1612"/>
                </a:lnTo>
                <a:lnTo>
                  <a:pt x="362585" y="1612"/>
                </a:lnTo>
                <a:lnTo>
                  <a:pt x="439293" y="172796"/>
                </a:lnTo>
                <a:lnTo>
                  <a:pt x="433451" y="186169"/>
                </a:lnTo>
                <a:lnTo>
                  <a:pt x="429006" y="195427"/>
                </a:lnTo>
                <a:lnTo>
                  <a:pt x="424688" y="201701"/>
                </a:lnTo>
                <a:lnTo>
                  <a:pt x="420370" y="204965"/>
                </a:lnTo>
                <a:lnTo>
                  <a:pt x="416052" y="208292"/>
                </a:lnTo>
                <a:lnTo>
                  <a:pt x="410972" y="209956"/>
                </a:lnTo>
                <a:lnTo>
                  <a:pt x="399923" y="209956"/>
                </a:lnTo>
                <a:lnTo>
                  <a:pt x="395224" y="209016"/>
                </a:lnTo>
                <a:lnTo>
                  <a:pt x="391160" y="207111"/>
                </a:lnTo>
                <a:lnTo>
                  <a:pt x="386969" y="205282"/>
                </a:lnTo>
                <a:lnTo>
                  <a:pt x="381127" y="200774"/>
                </a:lnTo>
                <a:lnTo>
                  <a:pt x="373634" y="193611"/>
                </a:lnTo>
                <a:lnTo>
                  <a:pt x="356235" y="221475"/>
                </a:lnTo>
                <a:lnTo>
                  <a:pt x="396240" y="242189"/>
                </a:lnTo>
                <a:lnTo>
                  <a:pt x="413512" y="242189"/>
                </a:lnTo>
                <a:lnTo>
                  <a:pt x="449199" y="222846"/>
                </a:lnTo>
                <a:lnTo>
                  <a:pt x="494106" y="132232"/>
                </a:lnTo>
                <a:lnTo>
                  <a:pt x="552450" y="1612"/>
                </a:lnTo>
                <a:close/>
              </a:path>
              <a:path w="918844" h="242570">
                <a:moveTo>
                  <a:pt x="738505" y="179641"/>
                </a:moveTo>
                <a:lnTo>
                  <a:pt x="678421" y="106133"/>
                </a:lnTo>
                <a:lnTo>
                  <a:pt x="663448" y="87807"/>
                </a:lnTo>
                <a:lnTo>
                  <a:pt x="674776" y="73901"/>
                </a:lnTo>
                <a:lnTo>
                  <a:pt x="733679" y="1612"/>
                </a:lnTo>
                <a:lnTo>
                  <a:pt x="692658" y="1612"/>
                </a:lnTo>
                <a:lnTo>
                  <a:pt x="634619" y="73901"/>
                </a:lnTo>
                <a:lnTo>
                  <a:pt x="606171" y="73901"/>
                </a:lnTo>
                <a:lnTo>
                  <a:pt x="606171" y="1612"/>
                </a:lnTo>
                <a:lnTo>
                  <a:pt x="570865" y="1612"/>
                </a:lnTo>
                <a:lnTo>
                  <a:pt x="570865" y="179641"/>
                </a:lnTo>
                <a:lnTo>
                  <a:pt x="606171" y="179641"/>
                </a:lnTo>
                <a:lnTo>
                  <a:pt x="606171" y="106133"/>
                </a:lnTo>
                <a:lnTo>
                  <a:pt x="634238" y="106133"/>
                </a:lnTo>
                <a:lnTo>
                  <a:pt x="695325" y="179641"/>
                </a:lnTo>
                <a:lnTo>
                  <a:pt x="738505" y="179641"/>
                </a:lnTo>
                <a:close/>
              </a:path>
              <a:path w="918844" h="242570">
                <a:moveTo>
                  <a:pt x="918845" y="1612"/>
                </a:moveTo>
                <a:lnTo>
                  <a:pt x="889508" y="1612"/>
                </a:lnTo>
                <a:lnTo>
                  <a:pt x="788797" y="121323"/>
                </a:lnTo>
                <a:lnTo>
                  <a:pt x="788797" y="1612"/>
                </a:lnTo>
                <a:lnTo>
                  <a:pt x="753364" y="1612"/>
                </a:lnTo>
                <a:lnTo>
                  <a:pt x="753364" y="179641"/>
                </a:lnTo>
                <a:lnTo>
                  <a:pt x="783082" y="179641"/>
                </a:lnTo>
                <a:lnTo>
                  <a:pt x="831926" y="121323"/>
                </a:lnTo>
                <a:lnTo>
                  <a:pt x="883539" y="59702"/>
                </a:lnTo>
                <a:lnTo>
                  <a:pt x="883539" y="179641"/>
                </a:lnTo>
                <a:lnTo>
                  <a:pt x="918845" y="179641"/>
                </a:lnTo>
                <a:lnTo>
                  <a:pt x="918845" y="59702"/>
                </a:lnTo>
                <a:lnTo>
                  <a:pt x="918845" y="1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89716" y="6340132"/>
            <a:ext cx="2241219" cy="18155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062144" y="3135224"/>
            <a:ext cx="5382260" cy="346011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603250">
              <a:lnSpc>
                <a:spcPct val="102000"/>
              </a:lnSpc>
              <a:spcBef>
                <a:spcPts val="65"/>
              </a:spcBef>
              <a:tabLst>
                <a:tab pos="3568700" algn="l"/>
              </a:tabLst>
            </a:pPr>
            <a:r>
              <a:rPr dirty="0" sz="2450" spc="260">
                <a:solidFill>
                  <a:srgbClr val="FFFFFF"/>
                </a:solidFill>
                <a:latin typeface="Tahoma"/>
                <a:cs typeface="Tahoma"/>
              </a:rPr>
              <a:t>Современные</a:t>
            </a:r>
            <a:r>
              <a:rPr dirty="0" sz="24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25">
                <a:solidFill>
                  <a:srgbClr val="FFFFFF"/>
                </a:solidFill>
                <a:latin typeface="Tahoma"/>
                <a:cs typeface="Tahoma"/>
              </a:rPr>
              <a:t>исследования </a:t>
            </a:r>
            <a:r>
              <a:rPr dirty="0" sz="2450" spc="240">
                <a:solidFill>
                  <a:srgbClr val="FFFFFF"/>
                </a:solidFill>
                <a:latin typeface="Tahoma"/>
                <a:cs typeface="Tahoma"/>
              </a:rPr>
              <a:t>космоса</a:t>
            </a:r>
            <a:r>
              <a:rPr dirty="0" sz="24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80">
                <a:solidFill>
                  <a:srgbClr val="FFFFFF"/>
                </a:solidFill>
                <a:latin typeface="Tahoma"/>
                <a:cs typeface="Tahoma"/>
              </a:rPr>
              <a:t>открывают</a:t>
            </a:r>
            <a:r>
              <a:rPr dirty="0" sz="24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25">
                <a:solidFill>
                  <a:srgbClr val="FFFFFF"/>
                </a:solidFill>
                <a:latin typeface="Tahoma"/>
                <a:cs typeface="Tahoma"/>
              </a:rPr>
              <a:t>новые </a:t>
            </a:r>
            <a:r>
              <a:rPr dirty="0" sz="2450" spc="215">
                <a:solidFill>
                  <a:srgbClr val="FFFFFF"/>
                </a:solidFill>
                <a:latin typeface="Tahoma"/>
                <a:cs typeface="Tahoma"/>
              </a:rPr>
              <a:t>горизонты</a:t>
            </a:r>
            <a:r>
              <a:rPr dirty="0" sz="24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85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50" spc="265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endParaRPr sz="2450">
              <a:latin typeface="Tahoma"/>
              <a:cs typeface="Tahoma"/>
            </a:endParaRPr>
          </a:p>
          <a:p>
            <a:pPr marL="12700" marR="5080" indent="1887220">
              <a:lnSpc>
                <a:spcPct val="102000"/>
              </a:lnSpc>
              <a:tabLst>
                <a:tab pos="5152390" algn="l"/>
              </a:tabLst>
            </a:pPr>
            <a:r>
              <a:rPr dirty="0" sz="2450" spc="-22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4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39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dirty="0" sz="24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00">
                <a:solidFill>
                  <a:srgbClr val="FFFFFF"/>
                </a:solidFill>
                <a:latin typeface="Tahoma"/>
                <a:cs typeface="Tahoma"/>
              </a:rPr>
              <a:t>этом</a:t>
            </a:r>
            <a:r>
              <a:rPr dirty="0" sz="24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10">
                <a:solidFill>
                  <a:srgbClr val="FFFFFF"/>
                </a:solidFill>
                <a:latin typeface="Tahoma"/>
                <a:cs typeface="Tahoma"/>
              </a:rPr>
              <a:t>докладе</a:t>
            </a:r>
            <a:r>
              <a:rPr dirty="0" sz="24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80">
                <a:solidFill>
                  <a:srgbClr val="FFFFFF"/>
                </a:solidFill>
                <a:latin typeface="Tahoma"/>
                <a:cs typeface="Tahoma"/>
              </a:rPr>
              <a:t>мы </a:t>
            </a:r>
            <a:r>
              <a:rPr dirty="0" sz="2450" spc="254">
                <a:solidFill>
                  <a:srgbClr val="FFFFFF"/>
                </a:solidFill>
                <a:latin typeface="Tahoma"/>
                <a:cs typeface="Tahoma"/>
              </a:rPr>
              <a:t>обсудим</a:t>
            </a:r>
            <a:r>
              <a:rPr dirty="0" sz="24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00">
                <a:solidFill>
                  <a:srgbClr val="FFFFFF"/>
                </a:solidFill>
                <a:latin typeface="Tahoma"/>
                <a:cs typeface="Tahoma"/>
              </a:rPr>
              <a:t>ключевые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50" spc="265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endParaRPr sz="2450">
              <a:latin typeface="Tahoma"/>
              <a:cs typeface="Tahoma"/>
            </a:endParaRPr>
          </a:p>
          <a:p>
            <a:pPr marL="12700" marR="429895" indent="2268855">
              <a:lnSpc>
                <a:spcPct val="102000"/>
              </a:lnSpc>
            </a:pPr>
            <a:r>
              <a:rPr dirty="0" sz="2450" spc="204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dirty="0" sz="24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90">
                <a:solidFill>
                  <a:srgbClr val="FFFFFF"/>
                </a:solidFill>
                <a:latin typeface="Tahoma"/>
                <a:cs typeface="Tahoma"/>
              </a:rPr>
              <a:t>области </a:t>
            </a:r>
            <a:r>
              <a:rPr dirty="0" sz="2450" spc="235">
                <a:solidFill>
                  <a:srgbClr val="FFFFFF"/>
                </a:solidFill>
                <a:latin typeface="Tahoma"/>
                <a:cs typeface="Tahoma"/>
              </a:rPr>
              <a:t>космических</a:t>
            </a:r>
            <a:r>
              <a:rPr dirty="0" sz="24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04">
                <a:solidFill>
                  <a:srgbClr val="FFFFFF"/>
                </a:solidFill>
                <a:latin typeface="Tahoma"/>
                <a:cs typeface="Tahoma"/>
              </a:rPr>
              <a:t>исследований,</a:t>
            </a:r>
            <a:r>
              <a:rPr dirty="0" sz="24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Tahoma"/>
                <a:cs typeface="Tahoma"/>
              </a:rPr>
              <a:t>а </a:t>
            </a:r>
            <a:r>
              <a:rPr dirty="0" sz="2450" spc="165">
                <a:solidFill>
                  <a:srgbClr val="FFFFFF"/>
                </a:solidFill>
                <a:latin typeface="Tahoma"/>
                <a:cs typeface="Tahoma"/>
              </a:rPr>
              <a:t>также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04">
                <a:solidFill>
                  <a:srgbClr val="FFFFFF"/>
                </a:solidFill>
                <a:latin typeface="Tahoma"/>
                <a:cs typeface="Tahoma"/>
              </a:rPr>
              <a:t>их</a:t>
            </a:r>
            <a:r>
              <a:rPr dirty="0" sz="24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50">
                <a:solidFill>
                  <a:srgbClr val="FFFFFF"/>
                </a:solidFill>
                <a:latin typeface="Tahoma"/>
                <a:cs typeface="Tahoma"/>
              </a:rPr>
              <a:t>влияние</a:t>
            </a:r>
            <a:r>
              <a:rPr dirty="0" sz="24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85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endParaRPr sz="2450">
              <a:latin typeface="Tahoma"/>
              <a:cs typeface="Tahoma"/>
            </a:endParaRPr>
          </a:p>
          <a:p>
            <a:pPr marL="2271395">
              <a:lnSpc>
                <a:spcPct val="100000"/>
              </a:lnSpc>
              <a:spcBef>
                <a:spcPts val="135"/>
              </a:spcBef>
            </a:pPr>
            <a:r>
              <a:rPr dirty="0" sz="2450" spc="-5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450">
              <a:latin typeface="Tahoma"/>
              <a:cs typeface="Tahom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43999" y="10286997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84668"/>
            <a:ext cx="5568315" cy="1240790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0"/>
              </a:spcBef>
            </a:pPr>
            <a:r>
              <a:rPr dirty="0" sz="3950" spc="-225"/>
              <a:t>История</a:t>
            </a:r>
            <a:r>
              <a:rPr dirty="0" sz="3950" spc="-25"/>
              <a:t> </a:t>
            </a:r>
            <a:r>
              <a:rPr dirty="0" sz="3950" spc="-190"/>
              <a:t>космических </a:t>
            </a:r>
            <a:r>
              <a:rPr dirty="0" sz="3950" spc="-10">
                <a:latin typeface="Cambria"/>
                <a:cs typeface="Cambria"/>
              </a:rPr>
              <a:t>исследований</a:t>
            </a:r>
            <a:endParaRPr sz="3950">
              <a:latin typeface="Cambria"/>
              <a:cs typeface="Cambri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1828564" y="4787506"/>
            <a:ext cx="800100" cy="295910"/>
          </a:xfrm>
          <a:custGeom>
            <a:avLst/>
            <a:gdLst/>
            <a:ahLst/>
            <a:cxnLst/>
            <a:rect l="l" t="t" r="r" b="b"/>
            <a:pathLst>
              <a:path w="800100" h="295910">
                <a:moveTo>
                  <a:pt x="219710" y="0"/>
                </a:moveTo>
                <a:lnTo>
                  <a:pt x="57556" y="0"/>
                </a:lnTo>
                <a:lnTo>
                  <a:pt x="54178" y="100609"/>
                </a:lnTo>
                <a:lnTo>
                  <a:pt x="53378" y="117894"/>
                </a:lnTo>
                <a:lnTo>
                  <a:pt x="48729" y="159321"/>
                </a:lnTo>
                <a:lnTo>
                  <a:pt x="32537" y="197116"/>
                </a:lnTo>
                <a:lnTo>
                  <a:pt x="26530" y="200215"/>
                </a:lnTo>
                <a:lnTo>
                  <a:pt x="16395" y="200215"/>
                </a:lnTo>
                <a:lnTo>
                  <a:pt x="10998" y="199301"/>
                </a:lnTo>
                <a:lnTo>
                  <a:pt x="3073" y="197459"/>
                </a:lnTo>
                <a:lnTo>
                  <a:pt x="0" y="231228"/>
                </a:lnTo>
                <a:lnTo>
                  <a:pt x="7264" y="233006"/>
                </a:lnTo>
                <a:lnTo>
                  <a:pt x="12382" y="234086"/>
                </a:lnTo>
                <a:lnTo>
                  <a:pt x="18313" y="234797"/>
                </a:lnTo>
                <a:lnTo>
                  <a:pt x="21386" y="234975"/>
                </a:lnTo>
                <a:lnTo>
                  <a:pt x="24561" y="234975"/>
                </a:lnTo>
                <a:lnTo>
                  <a:pt x="64223" y="215150"/>
                </a:lnTo>
                <a:lnTo>
                  <a:pt x="81191" y="170243"/>
                </a:lnTo>
                <a:lnTo>
                  <a:pt x="86156" y="131584"/>
                </a:lnTo>
                <a:lnTo>
                  <a:pt x="90424" y="33159"/>
                </a:lnTo>
                <a:lnTo>
                  <a:pt x="183718" y="33159"/>
                </a:lnTo>
                <a:lnTo>
                  <a:pt x="183718" y="233070"/>
                </a:lnTo>
                <a:lnTo>
                  <a:pt x="219710" y="233070"/>
                </a:lnTo>
                <a:lnTo>
                  <a:pt x="219710" y="33159"/>
                </a:lnTo>
                <a:lnTo>
                  <a:pt x="219710" y="0"/>
                </a:lnTo>
                <a:close/>
              </a:path>
              <a:path w="800100" h="295910">
                <a:moveTo>
                  <a:pt x="432612" y="55029"/>
                </a:moveTo>
                <a:lnTo>
                  <a:pt x="396316" y="55029"/>
                </a:lnTo>
                <a:lnTo>
                  <a:pt x="338340" y="185648"/>
                </a:lnTo>
                <a:lnTo>
                  <a:pt x="280276" y="55029"/>
                </a:lnTo>
                <a:lnTo>
                  <a:pt x="242760" y="55029"/>
                </a:lnTo>
                <a:lnTo>
                  <a:pt x="319430" y="226212"/>
                </a:lnTo>
                <a:lnTo>
                  <a:pt x="313512" y="239585"/>
                </a:lnTo>
                <a:lnTo>
                  <a:pt x="309168" y="248843"/>
                </a:lnTo>
                <a:lnTo>
                  <a:pt x="304812" y="255104"/>
                </a:lnTo>
                <a:lnTo>
                  <a:pt x="296113" y="261708"/>
                </a:lnTo>
                <a:lnTo>
                  <a:pt x="291020" y="263372"/>
                </a:lnTo>
                <a:lnTo>
                  <a:pt x="280022" y="263372"/>
                </a:lnTo>
                <a:lnTo>
                  <a:pt x="275374" y="262432"/>
                </a:lnTo>
                <a:lnTo>
                  <a:pt x="271221" y="260540"/>
                </a:lnTo>
                <a:lnTo>
                  <a:pt x="267081" y="258699"/>
                </a:lnTo>
                <a:lnTo>
                  <a:pt x="261251" y="254190"/>
                </a:lnTo>
                <a:lnTo>
                  <a:pt x="253733" y="247027"/>
                </a:lnTo>
                <a:lnTo>
                  <a:pt x="236385" y="274891"/>
                </a:lnTo>
                <a:lnTo>
                  <a:pt x="276339" y="295605"/>
                </a:lnTo>
                <a:lnTo>
                  <a:pt x="293687" y="295605"/>
                </a:lnTo>
                <a:lnTo>
                  <a:pt x="329323" y="276263"/>
                </a:lnTo>
                <a:lnTo>
                  <a:pt x="374192" y="185648"/>
                </a:lnTo>
                <a:lnTo>
                  <a:pt x="432612" y="55029"/>
                </a:lnTo>
                <a:close/>
              </a:path>
              <a:path w="800100" h="295910">
                <a:moveTo>
                  <a:pt x="612609" y="55029"/>
                </a:moveTo>
                <a:lnTo>
                  <a:pt x="577227" y="55029"/>
                </a:lnTo>
                <a:lnTo>
                  <a:pt x="577227" y="127927"/>
                </a:lnTo>
                <a:lnTo>
                  <a:pt x="486295" y="127927"/>
                </a:lnTo>
                <a:lnTo>
                  <a:pt x="486295" y="55029"/>
                </a:lnTo>
                <a:lnTo>
                  <a:pt x="450913" y="55029"/>
                </a:lnTo>
                <a:lnTo>
                  <a:pt x="450913" y="233070"/>
                </a:lnTo>
                <a:lnTo>
                  <a:pt x="486295" y="233070"/>
                </a:lnTo>
                <a:lnTo>
                  <a:pt x="486295" y="160159"/>
                </a:lnTo>
                <a:lnTo>
                  <a:pt x="577227" y="160159"/>
                </a:lnTo>
                <a:lnTo>
                  <a:pt x="577227" y="233070"/>
                </a:lnTo>
                <a:lnTo>
                  <a:pt x="612609" y="233070"/>
                </a:lnTo>
                <a:lnTo>
                  <a:pt x="612609" y="160159"/>
                </a:lnTo>
                <a:lnTo>
                  <a:pt x="612609" y="127927"/>
                </a:lnTo>
                <a:lnTo>
                  <a:pt x="612609" y="55029"/>
                </a:lnTo>
                <a:close/>
              </a:path>
              <a:path w="800100" h="295910">
                <a:moveTo>
                  <a:pt x="799985" y="156400"/>
                </a:moveTo>
                <a:lnTo>
                  <a:pt x="799909" y="123101"/>
                </a:lnTo>
                <a:lnTo>
                  <a:pt x="798766" y="107556"/>
                </a:lnTo>
                <a:lnTo>
                  <a:pt x="795108" y="93205"/>
                </a:lnTo>
                <a:lnTo>
                  <a:pt x="791464" y="85953"/>
                </a:lnTo>
                <a:lnTo>
                  <a:pt x="789012" y="81076"/>
                </a:lnTo>
                <a:lnTo>
                  <a:pt x="757275" y="57848"/>
                </a:lnTo>
                <a:lnTo>
                  <a:pt x="726478" y="53416"/>
                </a:lnTo>
                <a:lnTo>
                  <a:pt x="716305" y="53809"/>
                </a:lnTo>
                <a:lnTo>
                  <a:pt x="677887" y="63296"/>
                </a:lnTo>
                <a:lnTo>
                  <a:pt x="650811" y="80886"/>
                </a:lnTo>
                <a:lnTo>
                  <a:pt x="667766" y="108978"/>
                </a:lnTo>
                <a:lnTo>
                  <a:pt x="675144" y="102895"/>
                </a:lnTo>
                <a:lnTo>
                  <a:pt x="682320" y="97853"/>
                </a:lnTo>
                <a:lnTo>
                  <a:pt x="724255" y="85953"/>
                </a:lnTo>
                <a:lnTo>
                  <a:pt x="733920" y="86550"/>
                </a:lnTo>
                <a:lnTo>
                  <a:pt x="763993" y="114528"/>
                </a:lnTo>
                <a:lnTo>
                  <a:pt x="764616" y="123101"/>
                </a:lnTo>
                <a:lnTo>
                  <a:pt x="764616" y="126631"/>
                </a:lnTo>
                <a:lnTo>
                  <a:pt x="764616" y="156400"/>
                </a:lnTo>
                <a:lnTo>
                  <a:pt x="764616" y="173685"/>
                </a:lnTo>
                <a:lnTo>
                  <a:pt x="760336" y="181635"/>
                </a:lnTo>
                <a:lnTo>
                  <a:pt x="726808" y="203517"/>
                </a:lnTo>
                <a:lnTo>
                  <a:pt x="718654" y="203974"/>
                </a:lnTo>
                <a:lnTo>
                  <a:pt x="710399" y="203555"/>
                </a:lnTo>
                <a:lnTo>
                  <a:pt x="683348" y="186690"/>
                </a:lnTo>
                <a:lnTo>
                  <a:pt x="683374" y="172872"/>
                </a:lnTo>
                <a:lnTo>
                  <a:pt x="719264" y="156400"/>
                </a:lnTo>
                <a:lnTo>
                  <a:pt x="764616" y="156400"/>
                </a:lnTo>
                <a:lnTo>
                  <a:pt x="764616" y="126631"/>
                </a:lnTo>
                <a:lnTo>
                  <a:pt x="718654" y="126631"/>
                </a:lnTo>
                <a:lnTo>
                  <a:pt x="706729" y="127088"/>
                </a:lnTo>
                <a:lnTo>
                  <a:pt x="664578" y="142252"/>
                </a:lnTo>
                <a:lnTo>
                  <a:pt x="648284" y="180035"/>
                </a:lnTo>
                <a:lnTo>
                  <a:pt x="648716" y="186690"/>
                </a:lnTo>
                <a:lnTo>
                  <a:pt x="672896" y="224116"/>
                </a:lnTo>
                <a:lnTo>
                  <a:pt x="715187" y="234594"/>
                </a:lnTo>
                <a:lnTo>
                  <a:pt x="727379" y="233934"/>
                </a:lnTo>
                <a:lnTo>
                  <a:pt x="763155" y="220243"/>
                </a:lnTo>
                <a:lnTo>
                  <a:pt x="765530" y="218160"/>
                </a:lnTo>
                <a:lnTo>
                  <a:pt x="765530" y="233070"/>
                </a:lnTo>
                <a:lnTo>
                  <a:pt x="799985" y="233070"/>
                </a:lnTo>
                <a:lnTo>
                  <a:pt x="799985" y="218160"/>
                </a:lnTo>
                <a:lnTo>
                  <a:pt x="799985" y="203974"/>
                </a:lnTo>
                <a:lnTo>
                  <a:pt x="799985" y="156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70891" y="3316617"/>
            <a:ext cx="2746375" cy="24249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1551" y="4459922"/>
            <a:ext cx="2302598" cy="24065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02963" y="4787506"/>
            <a:ext cx="845451" cy="29406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97667" y="5539765"/>
            <a:ext cx="1738642" cy="24472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0553192" y="2788552"/>
            <a:ext cx="5926455" cy="306959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dirty="0" sz="2450" spc="75">
                <a:latin typeface="Verdana"/>
                <a:cs typeface="Verdana"/>
              </a:rPr>
              <a:t>Космические</a:t>
            </a:r>
            <a:r>
              <a:rPr dirty="0" sz="2450" spc="-190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исследования</a:t>
            </a:r>
            <a:r>
              <a:rPr dirty="0" sz="2450" spc="-190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начали </a:t>
            </a:r>
            <a:r>
              <a:rPr dirty="0" sz="2450" spc="195">
                <a:latin typeface="Tahoma"/>
                <a:cs typeface="Tahoma"/>
              </a:rPr>
              <a:t>развиваться</a:t>
            </a:r>
            <a:r>
              <a:rPr dirty="0" sz="2450" spc="-80">
                <a:latin typeface="Tahoma"/>
                <a:cs typeface="Tahoma"/>
              </a:rPr>
              <a:t> </a:t>
            </a:r>
            <a:r>
              <a:rPr dirty="0" sz="2450" spc="204">
                <a:latin typeface="Tahoma"/>
                <a:cs typeface="Tahoma"/>
              </a:rPr>
              <a:t>с</a:t>
            </a:r>
            <a:endParaRPr sz="2450">
              <a:latin typeface="Tahoma"/>
              <a:cs typeface="Tahoma"/>
            </a:endParaRPr>
          </a:p>
          <a:p>
            <a:pPr marL="12700" marR="843280">
              <a:lnSpc>
                <a:spcPct val="102000"/>
              </a:lnSpc>
            </a:pPr>
            <a:r>
              <a:rPr dirty="0" sz="2450" spc="210">
                <a:latin typeface="Tahoma"/>
                <a:cs typeface="Tahoma"/>
              </a:rPr>
              <a:t>спутников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204">
                <a:latin typeface="Tahoma"/>
                <a:cs typeface="Tahoma"/>
              </a:rPr>
              <a:t>в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75">
                <a:latin typeface="Tahoma"/>
                <a:cs typeface="Tahoma"/>
              </a:rPr>
              <a:t>20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120">
                <a:latin typeface="Tahoma"/>
                <a:cs typeface="Tahoma"/>
              </a:rPr>
              <a:t>веке.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65">
                <a:latin typeface="Tahoma"/>
                <a:cs typeface="Tahoma"/>
              </a:rPr>
              <a:t>Эти </a:t>
            </a:r>
            <a:r>
              <a:rPr dirty="0" sz="2450" spc="235">
                <a:latin typeface="Tahoma"/>
                <a:cs typeface="Tahoma"/>
              </a:rPr>
              <a:t>достижения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50">
                <a:latin typeface="Tahoma"/>
                <a:cs typeface="Tahoma"/>
              </a:rPr>
              <a:t>проложили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160">
                <a:latin typeface="Tahoma"/>
                <a:cs typeface="Tahoma"/>
              </a:rPr>
              <a:t>путь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155">
                <a:latin typeface="Tahoma"/>
                <a:cs typeface="Tahoma"/>
              </a:rPr>
              <a:t>к</a:t>
            </a:r>
            <a:endParaRPr sz="2450">
              <a:latin typeface="Tahoma"/>
              <a:cs typeface="Tahoma"/>
            </a:endParaRPr>
          </a:p>
          <a:p>
            <a:pPr marL="973455" marR="146050" indent="1457960">
              <a:lnSpc>
                <a:spcPct val="102000"/>
              </a:lnSpc>
              <a:tabLst>
                <a:tab pos="2089785" algn="l"/>
              </a:tabLst>
            </a:pPr>
            <a:r>
              <a:rPr dirty="0" sz="2450" spc="240">
                <a:latin typeface="Tahoma"/>
                <a:cs typeface="Tahoma"/>
              </a:rPr>
              <a:t>миссиям,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20">
                <a:latin typeface="Tahoma"/>
                <a:cs typeface="Tahoma"/>
              </a:rPr>
              <a:t>таким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150">
                <a:latin typeface="Tahoma"/>
                <a:cs typeface="Tahoma"/>
              </a:rPr>
              <a:t>как </a:t>
            </a:r>
            <a:r>
              <a:rPr dirty="0" sz="2450" spc="265">
                <a:latin typeface="Tahoma"/>
                <a:cs typeface="Tahoma"/>
              </a:rPr>
              <a:t>и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-220">
                <a:latin typeface="Tahoma"/>
                <a:cs typeface="Tahoma"/>
              </a:rPr>
              <a:t>,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195">
                <a:latin typeface="Tahoma"/>
                <a:cs typeface="Tahoma"/>
              </a:rPr>
              <a:t>которые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200">
                <a:latin typeface="Tahoma"/>
                <a:cs typeface="Tahoma"/>
              </a:rPr>
              <a:t>продолжают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2450" spc="235">
                <a:latin typeface="Tahoma"/>
                <a:cs typeface="Tahoma"/>
              </a:rPr>
              <a:t>расширять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280">
                <a:latin typeface="Tahoma"/>
                <a:cs typeface="Tahoma"/>
              </a:rPr>
              <a:t>наши</a:t>
            </a:r>
            <a:r>
              <a:rPr dirty="0" sz="2450" spc="-90">
                <a:latin typeface="Tahoma"/>
                <a:cs typeface="Tahoma"/>
              </a:rPr>
              <a:t> </a:t>
            </a:r>
            <a:r>
              <a:rPr dirty="0" sz="2450" spc="229">
                <a:latin typeface="Tahoma"/>
                <a:cs typeface="Tahoma"/>
              </a:rPr>
              <a:t>знания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о</a:t>
            </a:r>
            <a:endParaRPr sz="2450">
              <a:latin typeface="Tahoma"/>
              <a:cs typeface="Tahoma"/>
            </a:endParaRPr>
          </a:p>
          <a:p>
            <a:pPr marL="1802130">
              <a:lnSpc>
                <a:spcPct val="100000"/>
              </a:lnSpc>
              <a:spcBef>
                <a:spcPts val="60"/>
              </a:spcBef>
            </a:pPr>
            <a:r>
              <a:rPr dirty="0" sz="2450" spc="-50">
                <a:latin typeface="Tahoma"/>
                <a:cs typeface="Tahoma"/>
              </a:rPr>
              <a:t>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0" y="-1"/>
            <a:ext cx="9144000" cy="10287000"/>
            <a:chOff x="9144000" y="-1"/>
            <a:chExt cx="9144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>
                <a:latin typeface="Cambria"/>
                <a:cs typeface="Cambria"/>
              </a:rPr>
              <a:t>Ключевые</a:t>
            </a:r>
            <a:r>
              <a:rPr dirty="0" sz="4500" spc="200">
                <a:latin typeface="Cambria"/>
                <a:cs typeface="Cambria"/>
              </a:rPr>
              <a:t> </a:t>
            </a:r>
            <a:r>
              <a:rPr dirty="0" sz="4500" spc="-10">
                <a:latin typeface="Cambria"/>
                <a:cs typeface="Cambria"/>
              </a:rPr>
              <a:t>технологии</a:t>
            </a:r>
            <a:endParaRPr sz="4500">
              <a:latin typeface="Cambria"/>
              <a:cs typeface="Cambri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104524" y="4259948"/>
            <a:ext cx="1505585" cy="242570"/>
          </a:xfrm>
          <a:custGeom>
            <a:avLst/>
            <a:gdLst/>
            <a:ahLst/>
            <a:cxnLst/>
            <a:rect l="l" t="t" r="r" b="b"/>
            <a:pathLst>
              <a:path w="1505584" h="242570">
                <a:moveTo>
                  <a:pt x="165290" y="140055"/>
                </a:moveTo>
                <a:lnTo>
                  <a:pt x="138125" y="121627"/>
                </a:lnTo>
                <a:lnTo>
                  <a:pt x="132562" y="129057"/>
                </a:lnTo>
                <a:lnTo>
                  <a:pt x="127000" y="135102"/>
                </a:lnTo>
                <a:lnTo>
                  <a:pt x="121437" y="139801"/>
                </a:lnTo>
                <a:lnTo>
                  <a:pt x="115874" y="143129"/>
                </a:lnTo>
                <a:lnTo>
                  <a:pt x="108458" y="146596"/>
                </a:lnTo>
                <a:lnTo>
                  <a:pt x="100304" y="148336"/>
                </a:lnTo>
                <a:lnTo>
                  <a:pt x="91389" y="148336"/>
                </a:lnTo>
                <a:lnTo>
                  <a:pt x="51574" y="132715"/>
                </a:lnTo>
                <a:lnTo>
                  <a:pt x="35687" y="90474"/>
                </a:lnTo>
                <a:lnTo>
                  <a:pt x="36131" y="81889"/>
                </a:lnTo>
                <a:lnTo>
                  <a:pt x="56883" y="43611"/>
                </a:lnTo>
                <a:lnTo>
                  <a:pt x="91389" y="32537"/>
                </a:lnTo>
                <a:lnTo>
                  <a:pt x="100304" y="32537"/>
                </a:lnTo>
                <a:lnTo>
                  <a:pt x="138049" y="59626"/>
                </a:lnTo>
                <a:lnTo>
                  <a:pt x="165214" y="41135"/>
                </a:lnTo>
                <a:lnTo>
                  <a:pt x="159410" y="32537"/>
                </a:lnTo>
                <a:lnTo>
                  <a:pt x="157975" y="30403"/>
                </a:lnTo>
                <a:lnTo>
                  <a:pt x="150152" y="21475"/>
                </a:lnTo>
                <a:lnTo>
                  <a:pt x="113245" y="2247"/>
                </a:lnTo>
                <a:lnTo>
                  <a:pt x="91706" y="0"/>
                </a:lnTo>
                <a:lnTo>
                  <a:pt x="78943" y="736"/>
                </a:lnTo>
                <a:lnTo>
                  <a:pt x="34785" y="17907"/>
                </a:lnTo>
                <a:lnTo>
                  <a:pt x="6680" y="54076"/>
                </a:lnTo>
                <a:lnTo>
                  <a:pt x="0" y="90474"/>
                </a:lnTo>
                <a:lnTo>
                  <a:pt x="736" y="103251"/>
                </a:lnTo>
                <a:lnTo>
                  <a:pt x="18402" y="147027"/>
                </a:lnTo>
                <a:lnTo>
                  <a:pt x="55422" y="174625"/>
                </a:lnTo>
                <a:lnTo>
                  <a:pt x="91706" y="181190"/>
                </a:lnTo>
                <a:lnTo>
                  <a:pt x="102755" y="180632"/>
                </a:lnTo>
                <a:lnTo>
                  <a:pt x="141795" y="166712"/>
                </a:lnTo>
                <a:lnTo>
                  <a:pt x="159613" y="148336"/>
                </a:lnTo>
                <a:lnTo>
                  <a:pt x="165290" y="140055"/>
                </a:lnTo>
                <a:close/>
              </a:path>
              <a:path w="1505584" h="242570">
                <a:moveTo>
                  <a:pt x="354457" y="1612"/>
                </a:moveTo>
                <a:lnTo>
                  <a:pt x="193078" y="1612"/>
                </a:lnTo>
                <a:lnTo>
                  <a:pt x="193078" y="179654"/>
                </a:lnTo>
                <a:lnTo>
                  <a:pt x="228460" y="179654"/>
                </a:lnTo>
                <a:lnTo>
                  <a:pt x="228460" y="34150"/>
                </a:lnTo>
                <a:lnTo>
                  <a:pt x="319087" y="34150"/>
                </a:lnTo>
                <a:lnTo>
                  <a:pt x="319087" y="179654"/>
                </a:lnTo>
                <a:lnTo>
                  <a:pt x="354457" y="179654"/>
                </a:lnTo>
                <a:lnTo>
                  <a:pt x="354457" y="34150"/>
                </a:lnTo>
                <a:lnTo>
                  <a:pt x="354457" y="1612"/>
                </a:lnTo>
                <a:close/>
              </a:path>
              <a:path w="1505584" h="242570">
                <a:moveTo>
                  <a:pt x="709637" y="1612"/>
                </a:moveTo>
                <a:lnTo>
                  <a:pt x="562013" y="1612"/>
                </a:lnTo>
                <a:lnTo>
                  <a:pt x="549173" y="1612"/>
                </a:lnTo>
                <a:lnTo>
                  <a:pt x="525729" y="1612"/>
                </a:lnTo>
                <a:lnTo>
                  <a:pt x="467753" y="132232"/>
                </a:lnTo>
                <a:lnTo>
                  <a:pt x="409689" y="1612"/>
                </a:lnTo>
                <a:lnTo>
                  <a:pt x="372173" y="1612"/>
                </a:lnTo>
                <a:lnTo>
                  <a:pt x="448843" y="172796"/>
                </a:lnTo>
                <a:lnTo>
                  <a:pt x="442925" y="186182"/>
                </a:lnTo>
                <a:lnTo>
                  <a:pt x="438569" y="195427"/>
                </a:lnTo>
                <a:lnTo>
                  <a:pt x="434225" y="201701"/>
                </a:lnTo>
                <a:lnTo>
                  <a:pt x="429869" y="204978"/>
                </a:lnTo>
                <a:lnTo>
                  <a:pt x="425526" y="208305"/>
                </a:lnTo>
                <a:lnTo>
                  <a:pt x="420433" y="209969"/>
                </a:lnTo>
                <a:lnTo>
                  <a:pt x="409435" y="209969"/>
                </a:lnTo>
                <a:lnTo>
                  <a:pt x="404787" y="209016"/>
                </a:lnTo>
                <a:lnTo>
                  <a:pt x="400634" y="207124"/>
                </a:lnTo>
                <a:lnTo>
                  <a:pt x="396494" y="205282"/>
                </a:lnTo>
                <a:lnTo>
                  <a:pt x="390664" y="200787"/>
                </a:lnTo>
                <a:lnTo>
                  <a:pt x="383146" y="193611"/>
                </a:lnTo>
                <a:lnTo>
                  <a:pt x="365798" y="221475"/>
                </a:lnTo>
                <a:lnTo>
                  <a:pt x="405752" y="242189"/>
                </a:lnTo>
                <a:lnTo>
                  <a:pt x="423100" y="242189"/>
                </a:lnTo>
                <a:lnTo>
                  <a:pt x="458724" y="222859"/>
                </a:lnTo>
                <a:lnTo>
                  <a:pt x="467995" y="209969"/>
                </a:lnTo>
                <a:lnTo>
                  <a:pt x="471525" y="203619"/>
                </a:lnTo>
                <a:lnTo>
                  <a:pt x="475361" y="195427"/>
                </a:lnTo>
                <a:lnTo>
                  <a:pt x="503605" y="132232"/>
                </a:lnTo>
                <a:lnTo>
                  <a:pt x="549173" y="30340"/>
                </a:lnTo>
                <a:lnTo>
                  <a:pt x="549173" y="34150"/>
                </a:lnTo>
                <a:lnTo>
                  <a:pt x="611708" y="34150"/>
                </a:lnTo>
                <a:lnTo>
                  <a:pt x="611708" y="179654"/>
                </a:lnTo>
                <a:lnTo>
                  <a:pt x="647090" y="179654"/>
                </a:lnTo>
                <a:lnTo>
                  <a:pt x="647090" y="34150"/>
                </a:lnTo>
                <a:lnTo>
                  <a:pt x="709637" y="34150"/>
                </a:lnTo>
                <a:lnTo>
                  <a:pt x="709637" y="1612"/>
                </a:lnTo>
                <a:close/>
              </a:path>
              <a:path w="1505584" h="242570">
                <a:moveTo>
                  <a:pt x="890689" y="1612"/>
                </a:moveTo>
                <a:lnTo>
                  <a:pt x="855319" y="1612"/>
                </a:lnTo>
                <a:lnTo>
                  <a:pt x="855319" y="74510"/>
                </a:lnTo>
                <a:lnTo>
                  <a:pt x="764374" y="74510"/>
                </a:lnTo>
                <a:lnTo>
                  <a:pt x="764374" y="1612"/>
                </a:lnTo>
                <a:lnTo>
                  <a:pt x="729005" y="1612"/>
                </a:lnTo>
                <a:lnTo>
                  <a:pt x="729005" y="179654"/>
                </a:lnTo>
                <a:lnTo>
                  <a:pt x="764374" y="179654"/>
                </a:lnTo>
                <a:lnTo>
                  <a:pt x="764374" y="106743"/>
                </a:lnTo>
                <a:lnTo>
                  <a:pt x="855319" y="106743"/>
                </a:lnTo>
                <a:lnTo>
                  <a:pt x="855319" y="179654"/>
                </a:lnTo>
                <a:lnTo>
                  <a:pt x="890689" y="179654"/>
                </a:lnTo>
                <a:lnTo>
                  <a:pt x="890689" y="106743"/>
                </a:lnTo>
                <a:lnTo>
                  <a:pt x="890689" y="74510"/>
                </a:lnTo>
                <a:lnTo>
                  <a:pt x="890689" y="1612"/>
                </a:lnTo>
                <a:close/>
              </a:path>
              <a:path w="1505584" h="242570">
                <a:moveTo>
                  <a:pt x="1106627" y="1612"/>
                </a:moveTo>
                <a:lnTo>
                  <a:pt x="1077226" y="1612"/>
                </a:lnTo>
                <a:lnTo>
                  <a:pt x="976553" y="121323"/>
                </a:lnTo>
                <a:lnTo>
                  <a:pt x="976553" y="1612"/>
                </a:lnTo>
                <a:lnTo>
                  <a:pt x="941171" y="1612"/>
                </a:lnTo>
                <a:lnTo>
                  <a:pt x="941171" y="179654"/>
                </a:lnTo>
                <a:lnTo>
                  <a:pt x="970864" y="179654"/>
                </a:lnTo>
                <a:lnTo>
                  <a:pt x="1019670" y="121323"/>
                </a:lnTo>
                <a:lnTo>
                  <a:pt x="1071245" y="59702"/>
                </a:lnTo>
                <a:lnTo>
                  <a:pt x="1071245" y="179654"/>
                </a:lnTo>
                <a:lnTo>
                  <a:pt x="1106627" y="179654"/>
                </a:lnTo>
                <a:lnTo>
                  <a:pt x="1106627" y="59702"/>
                </a:lnTo>
                <a:lnTo>
                  <a:pt x="1106627" y="1612"/>
                </a:lnTo>
                <a:close/>
              </a:path>
              <a:path w="1505584" h="242570">
                <a:moveTo>
                  <a:pt x="1325105" y="179654"/>
                </a:moveTo>
                <a:lnTo>
                  <a:pt x="1265047" y="106133"/>
                </a:lnTo>
                <a:lnTo>
                  <a:pt x="1250086" y="87807"/>
                </a:lnTo>
                <a:lnTo>
                  <a:pt x="1261414" y="73901"/>
                </a:lnTo>
                <a:lnTo>
                  <a:pt x="1320342" y="1612"/>
                </a:lnTo>
                <a:lnTo>
                  <a:pt x="1279296" y="1612"/>
                </a:lnTo>
                <a:lnTo>
                  <a:pt x="1221193" y="73901"/>
                </a:lnTo>
                <a:lnTo>
                  <a:pt x="1192809" y="73901"/>
                </a:lnTo>
                <a:lnTo>
                  <a:pt x="1192809" y="1612"/>
                </a:lnTo>
                <a:lnTo>
                  <a:pt x="1157427" y="1612"/>
                </a:lnTo>
                <a:lnTo>
                  <a:pt x="1157427" y="179654"/>
                </a:lnTo>
                <a:lnTo>
                  <a:pt x="1192809" y="179654"/>
                </a:lnTo>
                <a:lnTo>
                  <a:pt x="1192809" y="106133"/>
                </a:lnTo>
                <a:lnTo>
                  <a:pt x="1220800" y="106133"/>
                </a:lnTo>
                <a:lnTo>
                  <a:pt x="1281899" y="179654"/>
                </a:lnTo>
                <a:lnTo>
                  <a:pt x="1325105" y="179654"/>
                </a:lnTo>
                <a:close/>
              </a:path>
              <a:path w="1505584" h="242570">
                <a:moveTo>
                  <a:pt x="1505496" y="1612"/>
                </a:moveTo>
                <a:lnTo>
                  <a:pt x="1476108" y="1612"/>
                </a:lnTo>
                <a:lnTo>
                  <a:pt x="1375422" y="121323"/>
                </a:lnTo>
                <a:lnTo>
                  <a:pt x="1375422" y="1612"/>
                </a:lnTo>
                <a:lnTo>
                  <a:pt x="1340053" y="1612"/>
                </a:lnTo>
                <a:lnTo>
                  <a:pt x="1340053" y="179654"/>
                </a:lnTo>
                <a:lnTo>
                  <a:pt x="1369745" y="179654"/>
                </a:lnTo>
                <a:lnTo>
                  <a:pt x="1418551" y="121323"/>
                </a:lnTo>
                <a:lnTo>
                  <a:pt x="1470126" y="59702"/>
                </a:lnTo>
                <a:lnTo>
                  <a:pt x="1470126" y="179654"/>
                </a:lnTo>
                <a:lnTo>
                  <a:pt x="1505496" y="179654"/>
                </a:lnTo>
                <a:lnTo>
                  <a:pt x="1505496" y="59702"/>
                </a:lnTo>
                <a:lnTo>
                  <a:pt x="1505496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53740" y="3821798"/>
            <a:ext cx="2665831" cy="21955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6618" y="4196791"/>
            <a:ext cx="1867865" cy="24472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7772" y="4634268"/>
            <a:ext cx="1161275" cy="31400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41599" y="4707623"/>
            <a:ext cx="1657807" cy="24065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433309" y="3175317"/>
            <a:ext cx="6228080" cy="1339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dirty="0" sz="2450" spc="260">
                <a:latin typeface="Tahoma"/>
                <a:cs typeface="Tahoma"/>
              </a:rPr>
              <a:t>Современные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235">
                <a:latin typeface="Tahoma"/>
                <a:cs typeface="Tahoma"/>
              </a:rPr>
              <a:t>исследования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29">
                <a:latin typeface="Tahoma"/>
                <a:cs typeface="Tahoma"/>
              </a:rPr>
              <a:t>космоса </a:t>
            </a:r>
            <a:r>
              <a:rPr dirty="0" sz="2450" spc="185">
                <a:latin typeface="Tahoma"/>
                <a:cs typeface="Tahoma"/>
              </a:rPr>
              <a:t>зависят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от</a:t>
            </a:r>
            <a:endParaRPr sz="2450">
              <a:latin typeface="Tahoma"/>
              <a:cs typeface="Tahoma"/>
            </a:endParaRPr>
          </a:p>
          <a:p>
            <a:pPr marL="1899920">
              <a:lnSpc>
                <a:spcPct val="100000"/>
              </a:lnSpc>
              <a:spcBef>
                <a:spcPts val="509"/>
              </a:spcBef>
              <a:tabLst>
                <a:tab pos="5195570" algn="l"/>
              </a:tabLst>
            </a:pPr>
            <a:r>
              <a:rPr dirty="0" sz="2450" spc="-220">
                <a:latin typeface="Tahoma"/>
                <a:cs typeface="Tahoma"/>
              </a:rPr>
              <a:t>,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60">
                <a:latin typeface="Tahoma"/>
                <a:cs typeface="Tahoma"/>
              </a:rPr>
              <a:t>таких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150">
                <a:latin typeface="Tahoma"/>
                <a:cs typeface="Tahoma"/>
              </a:rPr>
              <a:t>как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-50">
                <a:latin typeface="Tahoma"/>
                <a:cs typeface="Tahoma"/>
              </a:rPr>
              <a:t>,</a:t>
            </a:r>
            <a:endParaRPr sz="2450">
              <a:latin typeface="Tahoma"/>
              <a:cs typeface="Tahom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1655" y="6022073"/>
            <a:ext cx="1959000" cy="21955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14491" y="6022073"/>
            <a:ext cx="1606626" cy="181571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433296" y="4499292"/>
            <a:ext cx="5494020" cy="177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93495">
              <a:lnSpc>
                <a:spcPct val="117300"/>
              </a:lnSpc>
              <a:spcBef>
                <a:spcPts val="95"/>
              </a:spcBef>
              <a:tabLst>
                <a:tab pos="3352165" algn="l"/>
              </a:tabLst>
            </a:pPr>
            <a:r>
              <a:rPr dirty="0" sz="2450" spc="265">
                <a:latin typeface="Tahoma"/>
                <a:cs typeface="Tahoma"/>
              </a:rPr>
              <a:t>и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175">
                <a:latin typeface="Tahoma"/>
                <a:cs typeface="Tahoma"/>
              </a:rPr>
              <a:t>системы.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65">
                <a:latin typeface="Tahoma"/>
                <a:cs typeface="Tahoma"/>
              </a:rPr>
              <a:t>Эти </a:t>
            </a:r>
            <a:r>
              <a:rPr dirty="0" sz="2450" spc="195">
                <a:latin typeface="Tahoma"/>
                <a:cs typeface="Tahoma"/>
              </a:rPr>
              <a:t>технологии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200">
                <a:latin typeface="Tahoma"/>
                <a:cs typeface="Tahoma"/>
              </a:rPr>
              <a:t>позволяют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229">
                <a:latin typeface="Tahoma"/>
                <a:cs typeface="Tahoma"/>
              </a:rPr>
              <a:t>ученым </a:t>
            </a:r>
            <a:r>
              <a:rPr dirty="0" sz="2450" spc="215">
                <a:latin typeface="Tahoma"/>
                <a:cs typeface="Tahoma"/>
              </a:rPr>
              <a:t>собирать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35">
                <a:latin typeface="Tahoma"/>
                <a:cs typeface="Tahoma"/>
              </a:rPr>
              <a:t>данные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315">
                <a:latin typeface="Tahoma"/>
                <a:cs typeface="Tahoma"/>
              </a:rPr>
              <a:t>и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190">
                <a:latin typeface="Tahoma"/>
                <a:cs typeface="Tahoma"/>
              </a:rPr>
              <a:t>исследовать</a:t>
            </a:r>
            <a:endParaRPr sz="2450">
              <a:latin typeface="Tahoma"/>
              <a:cs typeface="Tahoma"/>
            </a:endParaRPr>
          </a:p>
          <a:p>
            <a:pPr marL="2073275">
              <a:lnSpc>
                <a:spcPct val="100000"/>
              </a:lnSpc>
              <a:spcBef>
                <a:spcPts val="509"/>
              </a:spcBef>
            </a:pPr>
            <a:r>
              <a:rPr dirty="0" sz="2450" spc="195">
                <a:latin typeface="Tahoma"/>
                <a:cs typeface="Tahoma"/>
              </a:rPr>
              <a:t>уголки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265">
                <a:latin typeface="Tahoma"/>
                <a:cs typeface="Tahoma"/>
              </a:rPr>
              <a:t>нашей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527518" y="5874702"/>
            <a:ext cx="92075" cy="4025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 spc="-170">
                <a:latin typeface="Tahoma"/>
                <a:cs typeface="Tahoma"/>
              </a:rPr>
              <a:t>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0" y="-1"/>
            <a:ext cx="9144000" cy="10287000"/>
            <a:chOff x="9144000" y="-1"/>
            <a:chExt cx="9144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200" spc="190">
                <a:latin typeface="Cambria"/>
                <a:cs typeface="Cambria"/>
              </a:rPr>
              <a:t>Миссии</a:t>
            </a:r>
            <a:r>
              <a:rPr dirty="0" sz="6200" spc="85">
                <a:latin typeface="Cambria"/>
                <a:cs typeface="Cambria"/>
              </a:rPr>
              <a:t> </a:t>
            </a:r>
            <a:r>
              <a:rPr dirty="0" sz="6200">
                <a:latin typeface="Cambria"/>
                <a:cs typeface="Cambria"/>
              </a:rPr>
              <a:t>на</a:t>
            </a:r>
            <a:r>
              <a:rPr dirty="0" sz="6200" spc="85">
                <a:latin typeface="Cambria"/>
                <a:cs typeface="Cambria"/>
              </a:rPr>
              <a:t> </a:t>
            </a:r>
            <a:r>
              <a:rPr dirty="0" sz="6200" spc="110">
                <a:latin typeface="Cambria"/>
                <a:cs typeface="Cambria"/>
              </a:rPr>
              <a:t>Марс</a:t>
            </a:r>
            <a:endParaRPr sz="6200">
              <a:latin typeface="Cambria"/>
              <a:cs typeface="Cambri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5802" y="3330244"/>
            <a:ext cx="845451" cy="29405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860" y="4186593"/>
            <a:ext cx="1161275" cy="3140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64797" y="4259948"/>
            <a:ext cx="1547939" cy="24065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1179" y="5145468"/>
            <a:ext cx="1551622" cy="24095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53894" y="6021768"/>
            <a:ext cx="2146960" cy="21986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433296" y="3175317"/>
            <a:ext cx="6252210" cy="3101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17300"/>
              </a:lnSpc>
              <a:spcBef>
                <a:spcPts val="95"/>
              </a:spcBef>
              <a:tabLst>
                <a:tab pos="2835910" algn="l"/>
              </a:tabLst>
            </a:pPr>
            <a:r>
              <a:rPr dirty="0" sz="2450" spc="315">
                <a:latin typeface="Tahoma"/>
                <a:cs typeface="Tahoma"/>
              </a:rPr>
              <a:t>Миссии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на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195">
                <a:latin typeface="Tahoma"/>
                <a:cs typeface="Tahoma"/>
              </a:rPr>
              <a:t>представляют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250">
                <a:latin typeface="Tahoma"/>
                <a:cs typeface="Tahoma"/>
              </a:rPr>
              <a:t>собой </a:t>
            </a:r>
            <a:r>
              <a:rPr dirty="0" sz="2450" spc="225">
                <a:latin typeface="Tahoma"/>
                <a:cs typeface="Tahoma"/>
              </a:rPr>
              <a:t>одну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35">
                <a:latin typeface="Tahoma"/>
                <a:cs typeface="Tahoma"/>
              </a:rPr>
              <a:t>из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220">
                <a:latin typeface="Tahoma"/>
                <a:cs typeface="Tahoma"/>
              </a:rPr>
              <a:t>самых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245">
                <a:latin typeface="Tahoma"/>
                <a:cs typeface="Tahoma"/>
              </a:rPr>
              <a:t>амбициозных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задач.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  <a:tabLst>
                <a:tab pos="3715385" algn="l"/>
              </a:tabLst>
            </a:pPr>
            <a:r>
              <a:rPr dirty="0" sz="2450" spc="250">
                <a:latin typeface="Tahoma"/>
                <a:cs typeface="Tahoma"/>
              </a:rPr>
              <a:t>Современные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265">
                <a:latin typeface="Tahoma"/>
                <a:cs typeface="Tahoma"/>
              </a:rPr>
              <a:t>и</a:t>
            </a:r>
            <a:endParaRPr sz="2450">
              <a:latin typeface="Tahoma"/>
              <a:cs typeface="Tahoma"/>
            </a:endParaRPr>
          </a:p>
          <a:p>
            <a:pPr marL="12700" marR="320675">
              <a:lnSpc>
                <a:spcPct val="117300"/>
              </a:lnSpc>
              <a:spcBef>
                <a:spcPts val="75"/>
              </a:spcBef>
              <a:tabLst>
                <a:tab pos="2886075" algn="l"/>
                <a:tab pos="4630420" algn="l"/>
              </a:tabLst>
            </a:pPr>
            <a:r>
              <a:rPr dirty="0" sz="2450" spc="215">
                <a:latin typeface="Tahoma"/>
                <a:cs typeface="Tahoma"/>
              </a:rPr>
              <a:t>помогают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200">
                <a:latin typeface="Tahoma"/>
                <a:cs typeface="Tahoma"/>
              </a:rPr>
              <a:t>исследовать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195">
                <a:latin typeface="Tahoma"/>
                <a:cs typeface="Tahoma"/>
              </a:rPr>
              <a:t>поверхность </a:t>
            </a:r>
            <a:r>
              <a:rPr dirty="0" sz="2450" spc="190">
                <a:latin typeface="Tahoma"/>
                <a:cs typeface="Tahoma"/>
              </a:rPr>
              <a:t>планеты</a:t>
            </a:r>
            <a:r>
              <a:rPr dirty="0" sz="2450" spc="-120">
                <a:latin typeface="Tahoma"/>
                <a:cs typeface="Tahoma"/>
              </a:rPr>
              <a:t> </a:t>
            </a:r>
            <a:r>
              <a:rPr dirty="0" sz="2450" spc="315">
                <a:latin typeface="Tahoma"/>
                <a:cs typeface="Tahoma"/>
              </a:rPr>
              <a:t>и</a:t>
            </a:r>
            <a:r>
              <a:rPr dirty="0" sz="2450" spc="-120">
                <a:latin typeface="Tahoma"/>
                <a:cs typeface="Tahoma"/>
              </a:rPr>
              <a:t> </a:t>
            </a:r>
            <a:r>
              <a:rPr dirty="0" sz="2450" spc="170">
                <a:latin typeface="Tahoma"/>
                <a:cs typeface="Tahoma"/>
              </a:rPr>
              <a:t>искать</a:t>
            </a:r>
            <a:r>
              <a:rPr dirty="0" sz="2450">
                <a:latin typeface="Tahoma"/>
                <a:cs typeface="Tahoma"/>
              </a:rPr>
              <a:t>		</a:t>
            </a:r>
            <a:r>
              <a:rPr dirty="0" sz="2450" spc="175">
                <a:latin typeface="Tahoma"/>
                <a:cs typeface="Tahoma"/>
              </a:rPr>
              <a:t>жизни, </a:t>
            </a:r>
            <a:r>
              <a:rPr dirty="0" sz="2450" spc="114">
                <a:latin typeface="Tahoma"/>
                <a:cs typeface="Tahoma"/>
              </a:rPr>
              <a:t>что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70">
                <a:latin typeface="Tahoma"/>
                <a:cs typeface="Tahoma"/>
              </a:rPr>
              <a:t>открывает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35">
                <a:latin typeface="Tahoma"/>
                <a:cs typeface="Tahoma"/>
              </a:rPr>
              <a:t>новые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20">
                <a:latin typeface="Tahoma"/>
                <a:cs typeface="Tahoma"/>
              </a:rPr>
              <a:t>возможности </a:t>
            </a:r>
            <a:r>
              <a:rPr dirty="0" sz="2450" spc="185">
                <a:latin typeface="Tahoma"/>
                <a:cs typeface="Tahoma"/>
              </a:rPr>
              <a:t>для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-50">
                <a:latin typeface="Tahoma"/>
                <a:cs typeface="Tahoma"/>
              </a:rPr>
              <a:t>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482" y="1419873"/>
            <a:ext cx="6235065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50" spc="-290"/>
              <a:t>Космический</a:t>
            </a:r>
            <a:r>
              <a:rPr dirty="0" sz="4650" spc="-90"/>
              <a:t> </a:t>
            </a:r>
            <a:r>
              <a:rPr dirty="0" sz="4650" spc="-150"/>
              <a:t>туризм</a:t>
            </a:r>
            <a:endParaRPr sz="46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9337" y="3454819"/>
            <a:ext cx="1367739" cy="18117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9916" y="3890975"/>
            <a:ext cx="1836724" cy="18317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0015" y="4338650"/>
            <a:ext cx="2298433" cy="22153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25001" y="4715636"/>
            <a:ext cx="2103894" cy="30534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9900" y="5143576"/>
            <a:ext cx="2246820" cy="25492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0447" y="5655094"/>
            <a:ext cx="1509610" cy="18155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665389" y="2808326"/>
            <a:ext cx="6013450" cy="3101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69595" marR="5080" indent="41275">
              <a:lnSpc>
                <a:spcPct val="117300"/>
              </a:lnSpc>
              <a:spcBef>
                <a:spcPts val="95"/>
              </a:spcBef>
            </a:pPr>
            <a:r>
              <a:rPr dirty="0" sz="2450" spc="265">
                <a:latin typeface="Tahoma"/>
                <a:cs typeface="Tahoma"/>
              </a:rPr>
              <a:t>Космический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229">
                <a:latin typeface="Tahoma"/>
                <a:cs typeface="Tahoma"/>
              </a:rPr>
              <a:t>туризм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170">
                <a:latin typeface="Tahoma"/>
                <a:cs typeface="Tahoma"/>
              </a:rPr>
              <a:t>становится </a:t>
            </a:r>
            <a:r>
              <a:rPr dirty="0" sz="2450" spc="204">
                <a:latin typeface="Tahoma"/>
                <a:cs typeface="Tahoma"/>
              </a:rPr>
              <a:t>реальностью</a:t>
            </a:r>
            <a:r>
              <a:rPr dirty="0" sz="2450" spc="-90">
                <a:latin typeface="Tahoma"/>
                <a:cs typeface="Tahoma"/>
              </a:rPr>
              <a:t> </a:t>
            </a:r>
            <a:r>
              <a:rPr dirty="0" sz="2450" spc="190">
                <a:latin typeface="Tahoma"/>
                <a:cs typeface="Tahoma"/>
              </a:rPr>
              <a:t>благодаря</a:t>
            </a:r>
            <a:endParaRPr sz="245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509"/>
              </a:spcBef>
            </a:pPr>
            <a:r>
              <a:rPr dirty="0" sz="2450" spc="-220">
                <a:latin typeface="Tahoma"/>
                <a:cs typeface="Tahoma"/>
              </a:rPr>
              <a:t>.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40">
                <a:latin typeface="Tahoma"/>
                <a:cs typeface="Tahoma"/>
              </a:rPr>
              <a:t>Это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175">
                <a:latin typeface="Tahoma"/>
                <a:cs typeface="Tahoma"/>
              </a:rPr>
              <a:t>создает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225">
                <a:latin typeface="Tahoma"/>
                <a:cs typeface="Tahoma"/>
              </a:rPr>
              <a:t>новые</a:t>
            </a:r>
            <a:endParaRPr sz="2450">
              <a:latin typeface="Tahoma"/>
              <a:cs typeface="Tahoma"/>
            </a:endParaRPr>
          </a:p>
          <a:p>
            <a:pPr algn="r" marL="3164840" marR="5080" indent="-2781300">
              <a:lnSpc>
                <a:spcPct val="117300"/>
              </a:lnSpc>
              <a:spcBef>
                <a:spcPts val="75"/>
              </a:spcBef>
              <a:tabLst>
                <a:tab pos="5783580" algn="l"/>
              </a:tabLst>
            </a:pPr>
            <a:r>
              <a:rPr dirty="0" sz="2450" spc="229">
                <a:latin typeface="Tahoma"/>
                <a:cs typeface="Tahoma"/>
              </a:rPr>
              <a:t>возможности</a:t>
            </a:r>
            <a:r>
              <a:rPr dirty="0" sz="2450" spc="-75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для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265">
                <a:latin typeface="Tahoma"/>
                <a:cs typeface="Tahoma"/>
              </a:rPr>
              <a:t>и </a:t>
            </a:r>
            <a:r>
              <a:rPr dirty="0" sz="2450" spc="204">
                <a:latin typeface="Tahoma"/>
                <a:cs typeface="Tahoma"/>
              </a:rPr>
              <a:t>в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200">
                <a:latin typeface="Tahoma"/>
                <a:cs typeface="Tahoma"/>
              </a:rPr>
              <a:t>космос,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50">
                <a:latin typeface="Tahoma"/>
                <a:cs typeface="Tahoma"/>
              </a:rPr>
              <a:t>а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45">
                <a:latin typeface="Tahoma"/>
                <a:cs typeface="Tahoma"/>
              </a:rPr>
              <a:t>также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450" spc="235">
                <a:latin typeface="Tahoma"/>
                <a:cs typeface="Tahoma"/>
              </a:rPr>
              <a:t>поднимает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254">
                <a:latin typeface="Tahoma"/>
                <a:cs typeface="Tahoma"/>
              </a:rPr>
              <a:t>вопросы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о</a:t>
            </a:r>
            <a:endParaRPr sz="2450">
              <a:latin typeface="Tahoma"/>
              <a:cs typeface="Tahoma"/>
            </a:endParaRPr>
          </a:p>
          <a:p>
            <a:pPr marL="4098925">
              <a:lnSpc>
                <a:spcPct val="100000"/>
              </a:lnSpc>
              <a:spcBef>
                <a:spcPts val="509"/>
              </a:spcBef>
              <a:tabLst>
                <a:tab pos="5933440" algn="l"/>
              </a:tabLst>
            </a:pPr>
            <a:r>
              <a:rPr dirty="0" sz="2450" spc="265">
                <a:latin typeface="Tahoma"/>
                <a:cs typeface="Tahoma"/>
              </a:rPr>
              <a:t>и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-165">
                <a:latin typeface="Tahoma"/>
                <a:cs typeface="Tahoma"/>
              </a:rPr>
              <a:t>.</a:t>
            </a:r>
            <a:endParaRPr sz="2450">
              <a:latin typeface="Tahoma"/>
              <a:cs typeface="Tahom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/>
          <a:solidFill>
            <a:srgbClr val="000000"/>
          </a:solidFill>
        </p:spPr>
        <p:txBody>
          <a:bodyPr wrap="square" lIns="0" tIns="231775" rIns="0" bIns="0" rtlCol="0" vert="horz">
            <a:spAutoFit/>
          </a:bodyPr>
          <a:lstStyle/>
          <a:p>
            <a:pPr marL="679450">
              <a:lnSpc>
                <a:spcPct val="100000"/>
              </a:lnSpc>
              <a:spcBef>
                <a:spcPts val="1825"/>
              </a:spcBef>
            </a:pPr>
            <a:r>
              <a:rPr dirty="0" sz="5850" spc="-430">
                <a:solidFill>
                  <a:srgbClr val="FFFFFF"/>
                </a:solidFill>
              </a:rPr>
              <a:t>Исследование</a:t>
            </a:r>
            <a:r>
              <a:rPr dirty="0" sz="5850" spc="-95">
                <a:solidFill>
                  <a:srgbClr val="FFFFFF"/>
                </a:solidFill>
              </a:rPr>
              <a:t> </a:t>
            </a:r>
            <a:r>
              <a:rPr dirty="0" sz="5850" spc="-535">
                <a:solidFill>
                  <a:srgbClr val="FFFFFF"/>
                </a:solidFill>
              </a:rPr>
              <a:t>Луны</a:t>
            </a:r>
            <a:endParaRPr sz="585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18157" y="3963136"/>
            <a:ext cx="1525778" cy="24249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4027024" y="4849266"/>
            <a:ext cx="1197610" cy="181610"/>
          </a:xfrm>
          <a:custGeom>
            <a:avLst/>
            <a:gdLst/>
            <a:ahLst/>
            <a:cxnLst/>
            <a:rect l="l" t="t" r="r" b="b"/>
            <a:pathLst>
              <a:path w="1197609" h="181610">
                <a:moveTo>
                  <a:pt x="197739" y="1612"/>
                </a:moveTo>
                <a:lnTo>
                  <a:pt x="166878" y="1612"/>
                </a:lnTo>
                <a:lnTo>
                  <a:pt x="99314" y="114147"/>
                </a:lnTo>
                <a:lnTo>
                  <a:pt x="70624" y="65557"/>
                </a:lnTo>
                <a:lnTo>
                  <a:pt x="32893" y="1612"/>
                </a:lnTo>
                <a:lnTo>
                  <a:pt x="0" y="1612"/>
                </a:lnTo>
                <a:lnTo>
                  <a:pt x="0" y="179654"/>
                </a:lnTo>
                <a:lnTo>
                  <a:pt x="33401" y="179654"/>
                </a:lnTo>
                <a:lnTo>
                  <a:pt x="33401" y="65557"/>
                </a:lnTo>
                <a:lnTo>
                  <a:pt x="90170" y="159537"/>
                </a:lnTo>
                <a:lnTo>
                  <a:pt x="107569" y="159537"/>
                </a:lnTo>
                <a:lnTo>
                  <a:pt x="134975" y="114147"/>
                </a:lnTo>
                <a:lnTo>
                  <a:pt x="164338" y="65519"/>
                </a:lnTo>
                <a:lnTo>
                  <a:pt x="164338" y="179654"/>
                </a:lnTo>
                <a:lnTo>
                  <a:pt x="197739" y="179654"/>
                </a:lnTo>
                <a:lnTo>
                  <a:pt x="197739" y="65519"/>
                </a:lnTo>
                <a:lnTo>
                  <a:pt x="197739" y="1612"/>
                </a:lnTo>
                <a:close/>
              </a:path>
              <a:path w="1197609" h="181610">
                <a:moveTo>
                  <a:pt x="413766" y="1612"/>
                </a:moveTo>
                <a:lnTo>
                  <a:pt x="384302" y="1612"/>
                </a:lnTo>
                <a:lnTo>
                  <a:pt x="283591" y="121323"/>
                </a:lnTo>
                <a:lnTo>
                  <a:pt x="283591" y="1612"/>
                </a:lnTo>
                <a:lnTo>
                  <a:pt x="248285" y="1612"/>
                </a:lnTo>
                <a:lnTo>
                  <a:pt x="248285" y="179654"/>
                </a:lnTo>
                <a:lnTo>
                  <a:pt x="278003" y="179654"/>
                </a:lnTo>
                <a:lnTo>
                  <a:pt x="326783" y="121323"/>
                </a:lnTo>
                <a:lnTo>
                  <a:pt x="378333" y="59702"/>
                </a:lnTo>
                <a:lnTo>
                  <a:pt x="378333" y="179654"/>
                </a:lnTo>
                <a:lnTo>
                  <a:pt x="413766" y="179654"/>
                </a:lnTo>
                <a:lnTo>
                  <a:pt x="413766" y="59702"/>
                </a:lnTo>
                <a:lnTo>
                  <a:pt x="413766" y="1612"/>
                </a:lnTo>
                <a:close/>
              </a:path>
              <a:path w="1197609" h="181610">
                <a:moveTo>
                  <a:pt x="613664" y="41135"/>
                </a:moveTo>
                <a:lnTo>
                  <a:pt x="581152" y="8978"/>
                </a:lnTo>
                <a:lnTo>
                  <a:pt x="540131" y="0"/>
                </a:lnTo>
                <a:lnTo>
                  <a:pt x="527329" y="723"/>
                </a:lnTo>
                <a:lnTo>
                  <a:pt x="483171" y="17907"/>
                </a:lnTo>
                <a:lnTo>
                  <a:pt x="455079" y="54076"/>
                </a:lnTo>
                <a:lnTo>
                  <a:pt x="448437" y="90474"/>
                </a:lnTo>
                <a:lnTo>
                  <a:pt x="449173" y="103251"/>
                </a:lnTo>
                <a:lnTo>
                  <a:pt x="466788" y="147027"/>
                </a:lnTo>
                <a:lnTo>
                  <a:pt x="503796" y="174625"/>
                </a:lnTo>
                <a:lnTo>
                  <a:pt x="540131" y="181178"/>
                </a:lnTo>
                <a:lnTo>
                  <a:pt x="551192" y="180619"/>
                </a:lnTo>
                <a:lnTo>
                  <a:pt x="590232" y="166700"/>
                </a:lnTo>
                <a:lnTo>
                  <a:pt x="607999" y="148336"/>
                </a:lnTo>
                <a:lnTo>
                  <a:pt x="613664" y="140055"/>
                </a:lnTo>
                <a:lnTo>
                  <a:pt x="586486" y="121640"/>
                </a:lnTo>
                <a:lnTo>
                  <a:pt x="580948" y="129057"/>
                </a:lnTo>
                <a:lnTo>
                  <a:pt x="575411" y="135102"/>
                </a:lnTo>
                <a:lnTo>
                  <a:pt x="569849" y="139788"/>
                </a:lnTo>
                <a:lnTo>
                  <a:pt x="564261" y="143116"/>
                </a:lnTo>
                <a:lnTo>
                  <a:pt x="556895" y="146596"/>
                </a:lnTo>
                <a:lnTo>
                  <a:pt x="548640" y="148336"/>
                </a:lnTo>
                <a:lnTo>
                  <a:pt x="539750" y="148336"/>
                </a:lnTo>
                <a:lnTo>
                  <a:pt x="499999" y="132702"/>
                </a:lnTo>
                <a:lnTo>
                  <a:pt x="484124" y="90474"/>
                </a:lnTo>
                <a:lnTo>
                  <a:pt x="484568" y="81889"/>
                </a:lnTo>
                <a:lnTo>
                  <a:pt x="505320" y="43611"/>
                </a:lnTo>
                <a:lnTo>
                  <a:pt x="539750" y="32537"/>
                </a:lnTo>
                <a:lnTo>
                  <a:pt x="548640" y="32537"/>
                </a:lnTo>
                <a:lnTo>
                  <a:pt x="586486" y="59626"/>
                </a:lnTo>
                <a:lnTo>
                  <a:pt x="613664" y="41135"/>
                </a:lnTo>
                <a:close/>
              </a:path>
              <a:path w="1197609" h="181610">
                <a:moveTo>
                  <a:pt x="787781" y="41135"/>
                </a:moveTo>
                <a:lnTo>
                  <a:pt x="755269" y="8978"/>
                </a:lnTo>
                <a:lnTo>
                  <a:pt x="714248" y="0"/>
                </a:lnTo>
                <a:lnTo>
                  <a:pt x="701509" y="723"/>
                </a:lnTo>
                <a:lnTo>
                  <a:pt x="657352" y="17907"/>
                </a:lnTo>
                <a:lnTo>
                  <a:pt x="629246" y="54076"/>
                </a:lnTo>
                <a:lnTo>
                  <a:pt x="622554" y="90474"/>
                </a:lnTo>
                <a:lnTo>
                  <a:pt x="623290" y="103251"/>
                </a:lnTo>
                <a:lnTo>
                  <a:pt x="640969" y="147027"/>
                </a:lnTo>
                <a:lnTo>
                  <a:pt x="677989" y="174625"/>
                </a:lnTo>
                <a:lnTo>
                  <a:pt x="714248" y="181178"/>
                </a:lnTo>
                <a:lnTo>
                  <a:pt x="725309" y="180619"/>
                </a:lnTo>
                <a:lnTo>
                  <a:pt x="764349" y="166700"/>
                </a:lnTo>
                <a:lnTo>
                  <a:pt x="782116" y="148336"/>
                </a:lnTo>
                <a:lnTo>
                  <a:pt x="787781" y="140055"/>
                </a:lnTo>
                <a:lnTo>
                  <a:pt x="760730" y="121640"/>
                </a:lnTo>
                <a:lnTo>
                  <a:pt x="755129" y="129057"/>
                </a:lnTo>
                <a:lnTo>
                  <a:pt x="749554" y="135102"/>
                </a:lnTo>
                <a:lnTo>
                  <a:pt x="743966" y="139788"/>
                </a:lnTo>
                <a:lnTo>
                  <a:pt x="738378" y="143116"/>
                </a:lnTo>
                <a:lnTo>
                  <a:pt x="731012" y="146596"/>
                </a:lnTo>
                <a:lnTo>
                  <a:pt x="722884" y="148336"/>
                </a:lnTo>
                <a:lnTo>
                  <a:pt x="713994" y="148336"/>
                </a:lnTo>
                <a:lnTo>
                  <a:pt x="674154" y="132702"/>
                </a:lnTo>
                <a:lnTo>
                  <a:pt x="658241" y="90474"/>
                </a:lnTo>
                <a:lnTo>
                  <a:pt x="658685" y="81889"/>
                </a:lnTo>
                <a:lnTo>
                  <a:pt x="679462" y="43611"/>
                </a:lnTo>
                <a:lnTo>
                  <a:pt x="713994" y="32537"/>
                </a:lnTo>
                <a:lnTo>
                  <a:pt x="722884" y="32537"/>
                </a:lnTo>
                <a:lnTo>
                  <a:pt x="760603" y="59626"/>
                </a:lnTo>
                <a:lnTo>
                  <a:pt x="787781" y="41135"/>
                </a:lnTo>
                <a:close/>
              </a:path>
              <a:path w="1197609" h="181610">
                <a:moveTo>
                  <a:pt x="981075" y="1612"/>
                </a:moveTo>
                <a:lnTo>
                  <a:pt x="951738" y="1612"/>
                </a:lnTo>
                <a:lnTo>
                  <a:pt x="851027" y="121323"/>
                </a:lnTo>
                <a:lnTo>
                  <a:pt x="851027" y="1612"/>
                </a:lnTo>
                <a:lnTo>
                  <a:pt x="815594" y="1612"/>
                </a:lnTo>
                <a:lnTo>
                  <a:pt x="815594" y="179654"/>
                </a:lnTo>
                <a:lnTo>
                  <a:pt x="845312" y="179654"/>
                </a:lnTo>
                <a:lnTo>
                  <a:pt x="894092" y="121323"/>
                </a:lnTo>
                <a:lnTo>
                  <a:pt x="945642" y="59702"/>
                </a:lnTo>
                <a:lnTo>
                  <a:pt x="945642" y="179654"/>
                </a:lnTo>
                <a:lnTo>
                  <a:pt x="981075" y="179654"/>
                </a:lnTo>
                <a:lnTo>
                  <a:pt x="981075" y="59702"/>
                </a:lnTo>
                <a:lnTo>
                  <a:pt x="981075" y="1612"/>
                </a:lnTo>
                <a:close/>
              </a:path>
              <a:path w="1197609" h="181610">
                <a:moveTo>
                  <a:pt x="1197356" y="1612"/>
                </a:moveTo>
                <a:lnTo>
                  <a:pt x="1167892" y="1612"/>
                </a:lnTo>
                <a:lnTo>
                  <a:pt x="1067308" y="121323"/>
                </a:lnTo>
                <a:lnTo>
                  <a:pt x="1067308" y="1612"/>
                </a:lnTo>
                <a:lnTo>
                  <a:pt x="1031875" y="1612"/>
                </a:lnTo>
                <a:lnTo>
                  <a:pt x="1031875" y="179654"/>
                </a:lnTo>
                <a:lnTo>
                  <a:pt x="1061593" y="179654"/>
                </a:lnTo>
                <a:lnTo>
                  <a:pt x="1110373" y="121323"/>
                </a:lnTo>
                <a:lnTo>
                  <a:pt x="1161923" y="59702"/>
                </a:lnTo>
                <a:lnTo>
                  <a:pt x="1161923" y="179654"/>
                </a:lnTo>
                <a:lnTo>
                  <a:pt x="1197356" y="179654"/>
                </a:lnTo>
                <a:lnTo>
                  <a:pt x="1197356" y="59702"/>
                </a:lnTo>
                <a:lnTo>
                  <a:pt x="1197356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7133" y="4401591"/>
            <a:ext cx="731621" cy="21955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26236" y="4401591"/>
            <a:ext cx="1663827" cy="240652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356521" y="3377920"/>
            <a:ext cx="7653020" cy="4025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 spc="204">
                <a:latin typeface="Tahoma"/>
                <a:cs typeface="Tahoma"/>
              </a:rPr>
              <a:t>Луна</a:t>
            </a:r>
            <a:r>
              <a:rPr dirty="0" sz="2450" spc="-120">
                <a:latin typeface="Tahoma"/>
                <a:cs typeface="Tahoma"/>
              </a:rPr>
              <a:t> </a:t>
            </a:r>
            <a:r>
              <a:rPr dirty="0" sz="2450" spc="229">
                <a:latin typeface="Tahoma"/>
                <a:cs typeface="Tahoma"/>
              </a:rPr>
              <a:t>снова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204">
                <a:latin typeface="Tahoma"/>
                <a:cs typeface="Tahoma"/>
              </a:rPr>
              <a:t>в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235">
                <a:latin typeface="Tahoma"/>
                <a:cs typeface="Tahoma"/>
              </a:rPr>
              <a:t>центре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220">
                <a:latin typeface="Tahoma"/>
                <a:cs typeface="Tahoma"/>
              </a:rPr>
              <a:t>внимания.</a:t>
            </a:r>
            <a:r>
              <a:rPr dirty="0" sz="2450" spc="-120">
                <a:latin typeface="Tahoma"/>
                <a:cs typeface="Tahoma"/>
              </a:rPr>
              <a:t> </a:t>
            </a:r>
            <a:r>
              <a:rPr dirty="0" sz="2450" spc="250">
                <a:latin typeface="Tahoma"/>
                <a:cs typeface="Tahoma"/>
              </a:rPr>
              <a:t>Современные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326892" y="3755111"/>
            <a:ext cx="5290185" cy="90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06705">
              <a:lnSpc>
                <a:spcPct val="117300"/>
              </a:lnSpc>
              <a:spcBef>
                <a:spcPts val="95"/>
              </a:spcBef>
              <a:tabLst>
                <a:tab pos="4168775" algn="l"/>
              </a:tabLst>
            </a:pPr>
            <a:r>
              <a:rPr dirty="0" sz="2450" spc="235">
                <a:latin typeface="Tahoma"/>
                <a:cs typeface="Tahoma"/>
              </a:rPr>
              <a:t>исследования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235">
                <a:latin typeface="Tahoma"/>
                <a:cs typeface="Tahoma"/>
              </a:rPr>
              <a:t>направлены</a:t>
            </a:r>
            <a:r>
              <a:rPr dirty="0" sz="2450" spc="-90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на </a:t>
            </a:r>
            <a:r>
              <a:rPr dirty="0" sz="2450" spc="195">
                <a:latin typeface="Tahoma"/>
                <a:cs typeface="Tahoma"/>
              </a:rPr>
              <a:t>ресурсов,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60">
                <a:latin typeface="Tahoma"/>
                <a:cs typeface="Tahoma"/>
              </a:rPr>
              <a:t>таких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50">
                <a:latin typeface="Tahoma"/>
                <a:cs typeface="Tahoma"/>
              </a:rPr>
              <a:t>как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265">
                <a:latin typeface="Tahoma"/>
                <a:cs typeface="Tahoma"/>
              </a:rPr>
              <a:t>и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496032" y="3755111"/>
            <a:ext cx="1542415" cy="90170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833755">
              <a:lnSpc>
                <a:spcPct val="100000"/>
              </a:lnSpc>
              <a:spcBef>
                <a:spcPts val="605"/>
              </a:spcBef>
            </a:pPr>
            <a:r>
              <a:rPr dirty="0" sz="2450" spc="204">
                <a:latin typeface="Tahoma"/>
                <a:cs typeface="Tahoma"/>
              </a:rPr>
              <a:t>её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450" spc="-220">
                <a:latin typeface="Tahoma"/>
                <a:cs typeface="Tahoma"/>
              </a:rPr>
              <a:t>,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которые</a:t>
            </a:r>
            <a:endParaRPr sz="2450">
              <a:latin typeface="Tahoma"/>
              <a:cs typeface="Tahom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40710" y="4795850"/>
            <a:ext cx="845439" cy="29406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9371609" y="4640936"/>
            <a:ext cx="4554220" cy="90170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605"/>
              </a:spcBef>
            </a:pPr>
            <a:r>
              <a:rPr dirty="0" sz="2450" spc="185">
                <a:latin typeface="Tahoma"/>
                <a:cs typeface="Tahoma"/>
              </a:rPr>
              <a:t>могут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10">
                <a:latin typeface="Tahoma"/>
                <a:cs typeface="Tahoma"/>
              </a:rPr>
              <a:t>поддержать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20">
                <a:latin typeface="Tahoma"/>
                <a:cs typeface="Tahoma"/>
              </a:rPr>
              <a:t>будущие</a:t>
            </a:r>
            <a:endParaRPr sz="2450">
              <a:latin typeface="Tahoma"/>
              <a:cs typeface="Tahoma"/>
            </a:endParaRPr>
          </a:p>
          <a:p>
            <a:pPr algn="r" marR="76835">
              <a:lnSpc>
                <a:spcPct val="100000"/>
              </a:lnSpc>
              <a:spcBef>
                <a:spcPts val="509"/>
              </a:spcBef>
            </a:pPr>
            <a:r>
              <a:rPr dirty="0" sz="2450" spc="145">
                <a:latin typeface="Tahoma"/>
                <a:cs typeface="Tahoma"/>
              </a:rPr>
              <a:t>дальше.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313082" y="4701895"/>
            <a:ext cx="1680845" cy="4025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450975" algn="l"/>
              </a:tabLst>
            </a:pPr>
            <a:r>
              <a:rPr dirty="0" sz="2450" spc="185">
                <a:latin typeface="Tahoma"/>
                <a:cs typeface="Tahoma"/>
              </a:rPr>
              <a:t>на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254">
                <a:latin typeface="Tahoma"/>
                <a:cs typeface="Tahoma"/>
              </a:rPr>
              <a:t>и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0" y="-1"/>
            <a:ext cx="9144000" cy="10287000"/>
            <a:chOff x="9144000" y="-1"/>
            <a:chExt cx="9144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254"/>
              <a:t>Космические</a:t>
            </a:r>
            <a:r>
              <a:rPr dirty="0" spc="-15"/>
              <a:t> </a:t>
            </a:r>
            <a:r>
              <a:rPr dirty="0" spc="-165"/>
              <a:t>телескопы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3319" y="4259948"/>
            <a:ext cx="1770011" cy="18157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6771" y="3748443"/>
            <a:ext cx="975055" cy="25492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5076" y="3748443"/>
            <a:ext cx="2200066" cy="30234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50933" y="5520766"/>
            <a:ext cx="1738655" cy="24472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433296" y="3175317"/>
            <a:ext cx="6370955" cy="266382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450" spc="250">
                <a:latin typeface="Tahoma"/>
                <a:cs typeface="Tahoma"/>
              </a:rPr>
              <a:t>Космические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155">
                <a:latin typeface="Tahoma"/>
                <a:cs typeface="Tahoma"/>
              </a:rPr>
              <a:t>телескопы,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такие</a:t>
            </a:r>
            <a:r>
              <a:rPr dirty="0" sz="2450" spc="-95">
                <a:latin typeface="Tahoma"/>
                <a:cs typeface="Tahoma"/>
              </a:rPr>
              <a:t> </a:t>
            </a:r>
            <a:r>
              <a:rPr dirty="0" sz="2450" spc="150">
                <a:latin typeface="Tahoma"/>
                <a:cs typeface="Tahoma"/>
              </a:rPr>
              <a:t>как</a:t>
            </a:r>
            <a:endParaRPr sz="2450">
              <a:latin typeface="Tahoma"/>
              <a:cs typeface="Tahoma"/>
            </a:endParaRPr>
          </a:p>
          <a:p>
            <a:pPr marL="12700" marR="95885" indent="1076960">
              <a:lnSpc>
                <a:spcPct val="117300"/>
              </a:lnSpc>
              <a:tabLst>
                <a:tab pos="3594735" algn="l"/>
                <a:tab pos="5494655" algn="l"/>
              </a:tabLst>
            </a:pPr>
            <a:r>
              <a:rPr dirty="0" sz="2450" spc="265">
                <a:latin typeface="Tahoma"/>
                <a:cs typeface="Tahoma"/>
              </a:rPr>
              <a:t>и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-220">
                <a:latin typeface="Tahoma"/>
                <a:cs typeface="Tahoma"/>
              </a:rPr>
              <a:t>,</a:t>
            </a:r>
            <a:r>
              <a:rPr dirty="0" sz="2450" spc="-114">
                <a:latin typeface="Tahoma"/>
                <a:cs typeface="Tahoma"/>
              </a:rPr>
              <a:t> </a:t>
            </a:r>
            <a:r>
              <a:rPr dirty="0" sz="2450" spc="190">
                <a:latin typeface="Tahoma"/>
                <a:cs typeface="Tahoma"/>
              </a:rPr>
              <a:t>предоставляют </a:t>
            </a:r>
            <a:r>
              <a:rPr dirty="0" sz="2450" spc="215">
                <a:latin typeface="Tahoma"/>
                <a:cs typeface="Tahoma"/>
              </a:rPr>
              <a:t>уникальные</a:t>
            </a:r>
            <a:r>
              <a:rPr dirty="0" sz="2450" spc="-90">
                <a:latin typeface="Tahoma"/>
                <a:cs typeface="Tahoma"/>
              </a:rPr>
              <a:t> </a:t>
            </a:r>
            <a:r>
              <a:rPr dirty="0" sz="2450" spc="235">
                <a:latin typeface="Tahoma"/>
                <a:cs typeface="Tahoma"/>
              </a:rPr>
              <a:t>данные</a:t>
            </a:r>
            <a:r>
              <a:rPr dirty="0" sz="2450" spc="-90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о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-50">
                <a:latin typeface="Tahoma"/>
                <a:cs typeface="Tahoma"/>
              </a:rPr>
              <a:t>,</a:t>
            </a:r>
            <a:endParaRPr sz="2450">
              <a:latin typeface="Tahoma"/>
              <a:cs typeface="Tahoma"/>
            </a:endParaRPr>
          </a:p>
          <a:p>
            <a:pPr marL="12700" marR="5080">
              <a:lnSpc>
                <a:spcPct val="117300"/>
              </a:lnSpc>
              <a:spcBef>
                <a:spcPts val="75"/>
              </a:spcBef>
              <a:tabLst>
                <a:tab pos="3775075" algn="l"/>
              </a:tabLst>
            </a:pPr>
            <a:r>
              <a:rPr dirty="0" sz="2450" spc="175">
                <a:latin typeface="Tahoma"/>
                <a:cs typeface="Tahoma"/>
              </a:rPr>
              <a:t>звездах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315">
                <a:latin typeface="Tahoma"/>
                <a:cs typeface="Tahoma"/>
              </a:rPr>
              <a:t>и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145">
                <a:latin typeface="Tahoma"/>
                <a:cs typeface="Tahoma"/>
              </a:rPr>
              <a:t>экзопланетах.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325">
                <a:latin typeface="Tahoma"/>
                <a:cs typeface="Tahoma"/>
              </a:rPr>
              <a:t>Они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играют </a:t>
            </a:r>
            <a:r>
              <a:rPr dirty="0" sz="2450" spc="210">
                <a:latin typeface="Tahoma"/>
                <a:cs typeface="Tahoma"/>
              </a:rPr>
              <a:t>ключевую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235">
                <a:latin typeface="Tahoma"/>
                <a:cs typeface="Tahoma"/>
              </a:rPr>
              <a:t>роль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204">
                <a:latin typeface="Tahoma"/>
                <a:cs typeface="Tahoma"/>
              </a:rPr>
              <a:t>в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290">
                <a:latin typeface="Tahoma"/>
                <a:cs typeface="Tahoma"/>
              </a:rPr>
              <a:t>расширении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225">
                <a:latin typeface="Tahoma"/>
                <a:cs typeface="Tahoma"/>
              </a:rPr>
              <a:t>нашего </a:t>
            </a:r>
            <a:r>
              <a:rPr dirty="0" sz="2450" spc="260">
                <a:latin typeface="Tahoma"/>
                <a:cs typeface="Tahoma"/>
              </a:rPr>
              <a:t>понимания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-50">
                <a:latin typeface="Tahoma"/>
                <a:cs typeface="Tahoma"/>
              </a:rPr>
              <a:t>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43999" y="10286997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200" y="1494193"/>
            <a:ext cx="51250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30"/>
              <a:t>Экзопланеты</a:t>
            </a:r>
            <a:endParaRPr sz="6000"/>
          </a:p>
        </p:txBody>
      </p:sp>
      <p:sp>
        <p:nvSpPr>
          <p:cNvPr id="6" name="object 6" descr=""/>
          <p:cNvSpPr/>
          <p:nvPr/>
        </p:nvSpPr>
        <p:spPr>
          <a:xfrm>
            <a:off x="11823624" y="3697617"/>
            <a:ext cx="1050290" cy="182245"/>
          </a:xfrm>
          <a:custGeom>
            <a:avLst/>
            <a:gdLst/>
            <a:ahLst/>
            <a:cxnLst/>
            <a:rect l="l" t="t" r="r" b="b"/>
            <a:pathLst>
              <a:path w="1050290" h="182245">
                <a:moveTo>
                  <a:pt x="273951" y="179959"/>
                </a:moveTo>
                <a:lnTo>
                  <a:pt x="222605" y="106438"/>
                </a:lnTo>
                <a:lnTo>
                  <a:pt x="210070" y="88480"/>
                </a:lnTo>
                <a:lnTo>
                  <a:pt x="219786" y="74206"/>
                </a:lnTo>
                <a:lnTo>
                  <a:pt x="269049" y="1917"/>
                </a:lnTo>
                <a:lnTo>
                  <a:pt x="229057" y="1917"/>
                </a:lnTo>
                <a:lnTo>
                  <a:pt x="180352" y="74206"/>
                </a:lnTo>
                <a:lnTo>
                  <a:pt x="154470" y="74206"/>
                </a:lnTo>
                <a:lnTo>
                  <a:pt x="154470" y="1917"/>
                </a:lnTo>
                <a:lnTo>
                  <a:pt x="119087" y="1917"/>
                </a:lnTo>
                <a:lnTo>
                  <a:pt x="119087" y="74206"/>
                </a:lnTo>
                <a:lnTo>
                  <a:pt x="93218" y="74206"/>
                </a:lnTo>
                <a:lnTo>
                  <a:pt x="44818" y="1917"/>
                </a:lnTo>
                <a:lnTo>
                  <a:pt x="4826" y="1917"/>
                </a:lnTo>
                <a:lnTo>
                  <a:pt x="63982" y="88265"/>
                </a:lnTo>
                <a:lnTo>
                  <a:pt x="0" y="179959"/>
                </a:lnTo>
                <a:lnTo>
                  <a:pt x="42659" y="179959"/>
                </a:lnTo>
                <a:lnTo>
                  <a:pt x="93243" y="106438"/>
                </a:lnTo>
                <a:lnTo>
                  <a:pt x="119087" y="106438"/>
                </a:lnTo>
                <a:lnTo>
                  <a:pt x="119087" y="179959"/>
                </a:lnTo>
                <a:lnTo>
                  <a:pt x="154470" y="179959"/>
                </a:lnTo>
                <a:lnTo>
                  <a:pt x="154470" y="106438"/>
                </a:lnTo>
                <a:lnTo>
                  <a:pt x="180365" y="106438"/>
                </a:lnTo>
                <a:lnTo>
                  <a:pt x="231216" y="179959"/>
                </a:lnTo>
                <a:lnTo>
                  <a:pt x="273951" y="179959"/>
                </a:lnTo>
                <a:close/>
              </a:path>
              <a:path w="1050290" h="182245">
                <a:moveTo>
                  <a:pt x="457466" y="1917"/>
                </a:moveTo>
                <a:lnTo>
                  <a:pt x="428066" y="1917"/>
                </a:lnTo>
                <a:lnTo>
                  <a:pt x="327393" y="121627"/>
                </a:lnTo>
                <a:lnTo>
                  <a:pt x="327393" y="1917"/>
                </a:lnTo>
                <a:lnTo>
                  <a:pt x="292011" y="1917"/>
                </a:lnTo>
                <a:lnTo>
                  <a:pt x="292011" y="179959"/>
                </a:lnTo>
                <a:lnTo>
                  <a:pt x="321703" y="179959"/>
                </a:lnTo>
                <a:lnTo>
                  <a:pt x="370509" y="121627"/>
                </a:lnTo>
                <a:lnTo>
                  <a:pt x="422084" y="60007"/>
                </a:lnTo>
                <a:lnTo>
                  <a:pt x="422084" y="179959"/>
                </a:lnTo>
                <a:lnTo>
                  <a:pt x="457466" y="179959"/>
                </a:lnTo>
                <a:lnTo>
                  <a:pt x="457466" y="60007"/>
                </a:lnTo>
                <a:lnTo>
                  <a:pt x="457466" y="1917"/>
                </a:lnTo>
                <a:close/>
              </a:path>
              <a:path w="1050290" h="182245">
                <a:moveTo>
                  <a:pt x="635114" y="125615"/>
                </a:moveTo>
                <a:lnTo>
                  <a:pt x="617004" y="90855"/>
                </a:lnTo>
                <a:lnTo>
                  <a:pt x="609219" y="86410"/>
                </a:lnTo>
                <a:lnTo>
                  <a:pt x="613930" y="83375"/>
                </a:lnTo>
                <a:lnTo>
                  <a:pt x="630364" y="50190"/>
                </a:lnTo>
                <a:lnTo>
                  <a:pt x="629678" y="42291"/>
                </a:lnTo>
                <a:lnTo>
                  <a:pt x="627634" y="35013"/>
                </a:lnTo>
                <a:lnTo>
                  <a:pt x="626198" y="32232"/>
                </a:lnTo>
                <a:lnTo>
                  <a:pt x="624217" y="28359"/>
                </a:lnTo>
                <a:lnTo>
                  <a:pt x="591375" y="5143"/>
                </a:lnTo>
                <a:lnTo>
                  <a:pt x="553389" y="0"/>
                </a:lnTo>
                <a:lnTo>
                  <a:pt x="545757" y="266"/>
                </a:lnTo>
                <a:lnTo>
                  <a:pt x="506691" y="9842"/>
                </a:lnTo>
                <a:lnTo>
                  <a:pt x="487845" y="18796"/>
                </a:lnTo>
                <a:lnTo>
                  <a:pt x="498602" y="48425"/>
                </a:lnTo>
                <a:lnTo>
                  <a:pt x="507593" y="44005"/>
                </a:lnTo>
                <a:lnTo>
                  <a:pt x="515810" y="40411"/>
                </a:lnTo>
                <a:lnTo>
                  <a:pt x="553847" y="32232"/>
                </a:lnTo>
                <a:lnTo>
                  <a:pt x="562190" y="32232"/>
                </a:lnTo>
                <a:lnTo>
                  <a:pt x="594372" y="49288"/>
                </a:lnTo>
                <a:lnTo>
                  <a:pt x="594334" y="57277"/>
                </a:lnTo>
                <a:lnTo>
                  <a:pt x="593090" y="60540"/>
                </a:lnTo>
                <a:lnTo>
                  <a:pt x="590524" y="63461"/>
                </a:lnTo>
                <a:lnTo>
                  <a:pt x="588022" y="66382"/>
                </a:lnTo>
                <a:lnTo>
                  <a:pt x="584060" y="68732"/>
                </a:lnTo>
                <a:lnTo>
                  <a:pt x="573265" y="72313"/>
                </a:lnTo>
                <a:lnTo>
                  <a:pt x="566839" y="73202"/>
                </a:lnTo>
                <a:lnTo>
                  <a:pt x="526148" y="73202"/>
                </a:lnTo>
                <a:lnTo>
                  <a:pt x="526148" y="102603"/>
                </a:lnTo>
                <a:lnTo>
                  <a:pt x="560984" y="102603"/>
                </a:lnTo>
                <a:lnTo>
                  <a:pt x="569836" y="102984"/>
                </a:lnTo>
                <a:lnTo>
                  <a:pt x="599046" y="117690"/>
                </a:lnTo>
                <a:lnTo>
                  <a:pt x="599046" y="128536"/>
                </a:lnTo>
                <a:lnTo>
                  <a:pt x="564438" y="149428"/>
                </a:lnTo>
                <a:lnTo>
                  <a:pt x="554926" y="149644"/>
                </a:lnTo>
                <a:lnTo>
                  <a:pt x="547687" y="149390"/>
                </a:lnTo>
                <a:lnTo>
                  <a:pt x="510349" y="138938"/>
                </a:lnTo>
                <a:lnTo>
                  <a:pt x="493445" y="128079"/>
                </a:lnTo>
                <a:lnTo>
                  <a:pt x="481025" y="156933"/>
                </a:lnTo>
                <a:lnTo>
                  <a:pt x="518160" y="176580"/>
                </a:lnTo>
                <a:lnTo>
                  <a:pt x="555612" y="181876"/>
                </a:lnTo>
                <a:lnTo>
                  <a:pt x="566191" y="181457"/>
                </a:lnTo>
                <a:lnTo>
                  <a:pt x="603567" y="171348"/>
                </a:lnTo>
                <a:lnTo>
                  <a:pt x="628357" y="149644"/>
                </a:lnTo>
                <a:lnTo>
                  <a:pt x="628853" y="148983"/>
                </a:lnTo>
                <a:lnTo>
                  <a:pt x="632333" y="141757"/>
                </a:lnTo>
                <a:lnTo>
                  <a:pt x="634415" y="133972"/>
                </a:lnTo>
                <a:lnTo>
                  <a:pt x="635114" y="125615"/>
                </a:lnTo>
                <a:close/>
              </a:path>
              <a:path w="1050290" h="182245">
                <a:moveTo>
                  <a:pt x="834351" y="1917"/>
                </a:moveTo>
                <a:lnTo>
                  <a:pt x="798969" y="1917"/>
                </a:lnTo>
                <a:lnTo>
                  <a:pt x="798969" y="74815"/>
                </a:lnTo>
                <a:lnTo>
                  <a:pt x="708037" y="74815"/>
                </a:lnTo>
                <a:lnTo>
                  <a:pt x="708037" y="1917"/>
                </a:lnTo>
                <a:lnTo>
                  <a:pt x="672655" y="1917"/>
                </a:lnTo>
                <a:lnTo>
                  <a:pt x="672655" y="179959"/>
                </a:lnTo>
                <a:lnTo>
                  <a:pt x="708037" y="179959"/>
                </a:lnTo>
                <a:lnTo>
                  <a:pt x="708037" y="107048"/>
                </a:lnTo>
                <a:lnTo>
                  <a:pt x="798969" y="107048"/>
                </a:lnTo>
                <a:lnTo>
                  <a:pt x="798969" y="179959"/>
                </a:lnTo>
                <a:lnTo>
                  <a:pt x="834351" y="179959"/>
                </a:lnTo>
                <a:lnTo>
                  <a:pt x="834351" y="107048"/>
                </a:lnTo>
                <a:lnTo>
                  <a:pt x="834351" y="74815"/>
                </a:lnTo>
                <a:lnTo>
                  <a:pt x="834351" y="1917"/>
                </a:lnTo>
                <a:close/>
              </a:path>
              <a:path w="1050290" h="182245">
                <a:moveTo>
                  <a:pt x="1050239" y="1917"/>
                </a:moveTo>
                <a:lnTo>
                  <a:pt x="1020902" y="1917"/>
                </a:lnTo>
                <a:lnTo>
                  <a:pt x="920191" y="121627"/>
                </a:lnTo>
                <a:lnTo>
                  <a:pt x="920191" y="1917"/>
                </a:lnTo>
                <a:lnTo>
                  <a:pt x="884885" y="1917"/>
                </a:lnTo>
                <a:lnTo>
                  <a:pt x="884885" y="179959"/>
                </a:lnTo>
                <a:lnTo>
                  <a:pt x="914476" y="179959"/>
                </a:lnTo>
                <a:lnTo>
                  <a:pt x="963320" y="121627"/>
                </a:lnTo>
                <a:lnTo>
                  <a:pt x="1014933" y="60007"/>
                </a:lnTo>
                <a:lnTo>
                  <a:pt x="1014933" y="179959"/>
                </a:lnTo>
                <a:lnTo>
                  <a:pt x="1050239" y="179959"/>
                </a:lnTo>
                <a:lnTo>
                  <a:pt x="1050239" y="60007"/>
                </a:lnTo>
                <a:lnTo>
                  <a:pt x="1050239" y="1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565283" y="5221617"/>
            <a:ext cx="1050290" cy="182245"/>
          </a:xfrm>
          <a:custGeom>
            <a:avLst/>
            <a:gdLst/>
            <a:ahLst/>
            <a:cxnLst/>
            <a:rect l="l" t="t" r="r" b="b"/>
            <a:pathLst>
              <a:path w="1050290" h="182245">
                <a:moveTo>
                  <a:pt x="273951" y="179959"/>
                </a:moveTo>
                <a:lnTo>
                  <a:pt x="222605" y="106438"/>
                </a:lnTo>
                <a:lnTo>
                  <a:pt x="210070" y="88480"/>
                </a:lnTo>
                <a:lnTo>
                  <a:pt x="219786" y="74206"/>
                </a:lnTo>
                <a:lnTo>
                  <a:pt x="269036" y="1917"/>
                </a:lnTo>
                <a:lnTo>
                  <a:pt x="229057" y="1917"/>
                </a:lnTo>
                <a:lnTo>
                  <a:pt x="180352" y="74206"/>
                </a:lnTo>
                <a:lnTo>
                  <a:pt x="154470" y="74206"/>
                </a:lnTo>
                <a:lnTo>
                  <a:pt x="154470" y="1917"/>
                </a:lnTo>
                <a:lnTo>
                  <a:pt x="119087" y="1917"/>
                </a:lnTo>
                <a:lnTo>
                  <a:pt x="119087" y="74206"/>
                </a:lnTo>
                <a:lnTo>
                  <a:pt x="93218" y="74206"/>
                </a:lnTo>
                <a:lnTo>
                  <a:pt x="44818" y="1917"/>
                </a:lnTo>
                <a:lnTo>
                  <a:pt x="4826" y="1917"/>
                </a:lnTo>
                <a:lnTo>
                  <a:pt x="63982" y="88265"/>
                </a:lnTo>
                <a:lnTo>
                  <a:pt x="0" y="179959"/>
                </a:lnTo>
                <a:lnTo>
                  <a:pt x="42659" y="179959"/>
                </a:lnTo>
                <a:lnTo>
                  <a:pt x="93243" y="106438"/>
                </a:lnTo>
                <a:lnTo>
                  <a:pt x="119087" y="106438"/>
                </a:lnTo>
                <a:lnTo>
                  <a:pt x="119087" y="179959"/>
                </a:lnTo>
                <a:lnTo>
                  <a:pt x="154470" y="179959"/>
                </a:lnTo>
                <a:lnTo>
                  <a:pt x="154470" y="106438"/>
                </a:lnTo>
                <a:lnTo>
                  <a:pt x="180365" y="106438"/>
                </a:lnTo>
                <a:lnTo>
                  <a:pt x="231216" y="179959"/>
                </a:lnTo>
                <a:lnTo>
                  <a:pt x="273951" y="179959"/>
                </a:lnTo>
                <a:close/>
              </a:path>
              <a:path w="1050290" h="182245">
                <a:moveTo>
                  <a:pt x="457466" y="1917"/>
                </a:moveTo>
                <a:lnTo>
                  <a:pt x="428066" y="1917"/>
                </a:lnTo>
                <a:lnTo>
                  <a:pt x="327393" y="121627"/>
                </a:lnTo>
                <a:lnTo>
                  <a:pt x="327393" y="1917"/>
                </a:lnTo>
                <a:lnTo>
                  <a:pt x="292011" y="1917"/>
                </a:lnTo>
                <a:lnTo>
                  <a:pt x="292011" y="179959"/>
                </a:lnTo>
                <a:lnTo>
                  <a:pt x="321703" y="179959"/>
                </a:lnTo>
                <a:lnTo>
                  <a:pt x="370509" y="121627"/>
                </a:lnTo>
                <a:lnTo>
                  <a:pt x="422084" y="60007"/>
                </a:lnTo>
                <a:lnTo>
                  <a:pt x="422084" y="179959"/>
                </a:lnTo>
                <a:lnTo>
                  <a:pt x="457466" y="179959"/>
                </a:lnTo>
                <a:lnTo>
                  <a:pt x="457466" y="60007"/>
                </a:lnTo>
                <a:lnTo>
                  <a:pt x="457466" y="1917"/>
                </a:lnTo>
                <a:close/>
              </a:path>
              <a:path w="1050290" h="182245">
                <a:moveTo>
                  <a:pt x="635114" y="125615"/>
                </a:moveTo>
                <a:lnTo>
                  <a:pt x="617004" y="90855"/>
                </a:lnTo>
                <a:lnTo>
                  <a:pt x="609219" y="86410"/>
                </a:lnTo>
                <a:lnTo>
                  <a:pt x="613930" y="83375"/>
                </a:lnTo>
                <a:lnTo>
                  <a:pt x="630351" y="50190"/>
                </a:lnTo>
                <a:lnTo>
                  <a:pt x="629666" y="42291"/>
                </a:lnTo>
                <a:lnTo>
                  <a:pt x="599567" y="8382"/>
                </a:lnTo>
                <a:lnTo>
                  <a:pt x="553389" y="0"/>
                </a:lnTo>
                <a:lnTo>
                  <a:pt x="545757" y="266"/>
                </a:lnTo>
                <a:lnTo>
                  <a:pt x="506691" y="9842"/>
                </a:lnTo>
                <a:lnTo>
                  <a:pt x="487845" y="18796"/>
                </a:lnTo>
                <a:lnTo>
                  <a:pt x="498589" y="48425"/>
                </a:lnTo>
                <a:lnTo>
                  <a:pt x="507593" y="44005"/>
                </a:lnTo>
                <a:lnTo>
                  <a:pt x="515810" y="40411"/>
                </a:lnTo>
                <a:lnTo>
                  <a:pt x="553847" y="32232"/>
                </a:lnTo>
                <a:lnTo>
                  <a:pt x="562190" y="32232"/>
                </a:lnTo>
                <a:lnTo>
                  <a:pt x="594372" y="49288"/>
                </a:lnTo>
                <a:lnTo>
                  <a:pt x="594334" y="57277"/>
                </a:lnTo>
                <a:lnTo>
                  <a:pt x="593090" y="60540"/>
                </a:lnTo>
                <a:lnTo>
                  <a:pt x="590524" y="63461"/>
                </a:lnTo>
                <a:lnTo>
                  <a:pt x="588022" y="66382"/>
                </a:lnTo>
                <a:lnTo>
                  <a:pt x="584060" y="68732"/>
                </a:lnTo>
                <a:lnTo>
                  <a:pt x="573265" y="72313"/>
                </a:lnTo>
                <a:lnTo>
                  <a:pt x="566839" y="73202"/>
                </a:lnTo>
                <a:lnTo>
                  <a:pt x="526148" y="73202"/>
                </a:lnTo>
                <a:lnTo>
                  <a:pt x="526148" y="102603"/>
                </a:lnTo>
                <a:lnTo>
                  <a:pt x="560984" y="102603"/>
                </a:lnTo>
                <a:lnTo>
                  <a:pt x="569836" y="102984"/>
                </a:lnTo>
                <a:lnTo>
                  <a:pt x="599046" y="117690"/>
                </a:lnTo>
                <a:lnTo>
                  <a:pt x="599046" y="128536"/>
                </a:lnTo>
                <a:lnTo>
                  <a:pt x="564438" y="149428"/>
                </a:lnTo>
                <a:lnTo>
                  <a:pt x="554926" y="149644"/>
                </a:lnTo>
                <a:lnTo>
                  <a:pt x="547687" y="149390"/>
                </a:lnTo>
                <a:lnTo>
                  <a:pt x="510349" y="138938"/>
                </a:lnTo>
                <a:lnTo>
                  <a:pt x="493445" y="128079"/>
                </a:lnTo>
                <a:lnTo>
                  <a:pt x="481025" y="156933"/>
                </a:lnTo>
                <a:lnTo>
                  <a:pt x="518160" y="176580"/>
                </a:lnTo>
                <a:lnTo>
                  <a:pt x="555612" y="181876"/>
                </a:lnTo>
                <a:lnTo>
                  <a:pt x="566191" y="181457"/>
                </a:lnTo>
                <a:lnTo>
                  <a:pt x="603567" y="171348"/>
                </a:lnTo>
                <a:lnTo>
                  <a:pt x="628357" y="149644"/>
                </a:lnTo>
                <a:lnTo>
                  <a:pt x="628853" y="148983"/>
                </a:lnTo>
                <a:lnTo>
                  <a:pt x="632333" y="141757"/>
                </a:lnTo>
                <a:lnTo>
                  <a:pt x="634415" y="133972"/>
                </a:lnTo>
                <a:lnTo>
                  <a:pt x="635114" y="125615"/>
                </a:lnTo>
                <a:close/>
              </a:path>
              <a:path w="1050290" h="182245">
                <a:moveTo>
                  <a:pt x="834351" y="1917"/>
                </a:moveTo>
                <a:lnTo>
                  <a:pt x="798969" y="1917"/>
                </a:lnTo>
                <a:lnTo>
                  <a:pt x="798969" y="74815"/>
                </a:lnTo>
                <a:lnTo>
                  <a:pt x="708037" y="74815"/>
                </a:lnTo>
                <a:lnTo>
                  <a:pt x="708037" y="1917"/>
                </a:lnTo>
                <a:lnTo>
                  <a:pt x="672655" y="1917"/>
                </a:lnTo>
                <a:lnTo>
                  <a:pt x="672655" y="179959"/>
                </a:lnTo>
                <a:lnTo>
                  <a:pt x="708037" y="179959"/>
                </a:lnTo>
                <a:lnTo>
                  <a:pt x="708037" y="107048"/>
                </a:lnTo>
                <a:lnTo>
                  <a:pt x="798969" y="107048"/>
                </a:lnTo>
                <a:lnTo>
                  <a:pt x="798969" y="179959"/>
                </a:lnTo>
                <a:lnTo>
                  <a:pt x="834351" y="179959"/>
                </a:lnTo>
                <a:lnTo>
                  <a:pt x="834351" y="107048"/>
                </a:lnTo>
                <a:lnTo>
                  <a:pt x="834351" y="74815"/>
                </a:lnTo>
                <a:lnTo>
                  <a:pt x="834351" y="1917"/>
                </a:lnTo>
                <a:close/>
              </a:path>
              <a:path w="1050290" h="182245">
                <a:moveTo>
                  <a:pt x="1050277" y="1917"/>
                </a:moveTo>
                <a:lnTo>
                  <a:pt x="1020889" y="1917"/>
                </a:lnTo>
                <a:lnTo>
                  <a:pt x="920203" y="121627"/>
                </a:lnTo>
                <a:lnTo>
                  <a:pt x="920203" y="1917"/>
                </a:lnTo>
                <a:lnTo>
                  <a:pt x="884834" y="1917"/>
                </a:lnTo>
                <a:lnTo>
                  <a:pt x="884834" y="179959"/>
                </a:lnTo>
                <a:lnTo>
                  <a:pt x="914527" y="179959"/>
                </a:lnTo>
                <a:lnTo>
                  <a:pt x="963333" y="121627"/>
                </a:lnTo>
                <a:lnTo>
                  <a:pt x="1014895" y="60007"/>
                </a:lnTo>
                <a:lnTo>
                  <a:pt x="1014895" y="179959"/>
                </a:lnTo>
                <a:lnTo>
                  <a:pt x="1050277" y="179959"/>
                </a:lnTo>
                <a:lnTo>
                  <a:pt x="1050277" y="60007"/>
                </a:lnTo>
                <a:lnTo>
                  <a:pt x="1050277" y="1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37870" y="4078617"/>
            <a:ext cx="2474214" cy="24095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22277" y="5158765"/>
            <a:ext cx="1738579" cy="24472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553141" y="2788552"/>
            <a:ext cx="5939790" cy="268859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9525">
              <a:lnSpc>
                <a:spcPct val="102000"/>
              </a:lnSpc>
              <a:spcBef>
                <a:spcPts val="65"/>
              </a:spcBef>
              <a:tabLst>
                <a:tab pos="2421890" algn="l"/>
              </a:tabLst>
            </a:pPr>
            <a:r>
              <a:rPr dirty="0" sz="2450" spc="60">
                <a:latin typeface="Verdana"/>
                <a:cs typeface="Verdana"/>
              </a:rPr>
              <a:t>Исследования</a:t>
            </a:r>
            <a:r>
              <a:rPr dirty="0" sz="2450" spc="-195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экзопланет </a:t>
            </a:r>
            <a:r>
              <a:rPr dirty="0" sz="2450" spc="180">
                <a:latin typeface="Tahoma"/>
                <a:cs typeface="Tahoma"/>
              </a:rPr>
              <a:t>открывают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235">
                <a:latin typeface="Tahoma"/>
                <a:cs typeface="Tahoma"/>
              </a:rPr>
              <a:t>новые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215">
                <a:latin typeface="Tahoma"/>
                <a:cs typeface="Tahoma"/>
              </a:rPr>
              <a:t>горизонты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155">
                <a:latin typeface="Tahoma"/>
                <a:cs typeface="Tahoma"/>
              </a:rPr>
              <a:t>в </a:t>
            </a:r>
            <a:r>
              <a:rPr dirty="0" sz="2450" spc="245">
                <a:latin typeface="Tahoma"/>
                <a:cs typeface="Tahoma"/>
              </a:rPr>
              <a:t>поиске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165">
                <a:latin typeface="Tahoma"/>
                <a:cs typeface="Tahoma"/>
              </a:rPr>
              <a:t>за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60">
                <a:latin typeface="Tahoma"/>
                <a:cs typeface="Tahoma"/>
              </a:rPr>
              <a:t>пределами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190">
                <a:latin typeface="Tahoma"/>
                <a:cs typeface="Tahoma"/>
              </a:rPr>
              <a:t>Земли.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2450" spc="215">
                <a:latin typeface="Tahoma"/>
                <a:cs typeface="Tahoma"/>
              </a:rPr>
              <a:t>Ученые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используют</a:t>
            </a:r>
            <a:endParaRPr sz="2450">
              <a:latin typeface="Tahoma"/>
              <a:cs typeface="Tahoma"/>
            </a:endParaRPr>
          </a:p>
          <a:p>
            <a:pPr marL="12700" marR="5080">
              <a:lnSpc>
                <a:spcPct val="102000"/>
              </a:lnSpc>
            </a:pPr>
            <a:r>
              <a:rPr dirty="0" sz="2450" spc="210">
                <a:latin typeface="Tahoma"/>
                <a:cs typeface="Tahoma"/>
              </a:rPr>
              <a:t>для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04">
                <a:latin typeface="Tahoma"/>
                <a:cs typeface="Tahoma"/>
              </a:rPr>
              <a:t>их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29">
                <a:latin typeface="Tahoma"/>
                <a:cs typeface="Tahoma"/>
              </a:rPr>
              <a:t>обнаружения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315">
                <a:latin typeface="Tahoma"/>
                <a:cs typeface="Tahoma"/>
              </a:rPr>
              <a:t>и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145">
                <a:latin typeface="Tahoma"/>
                <a:cs typeface="Tahoma"/>
              </a:rPr>
              <a:t>анализа,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что </a:t>
            </a:r>
            <a:r>
              <a:rPr dirty="0" sz="2450" spc="195">
                <a:latin typeface="Tahoma"/>
                <a:cs typeface="Tahoma"/>
              </a:rPr>
              <a:t>может</a:t>
            </a:r>
            <a:r>
              <a:rPr dirty="0" sz="2450" spc="-110">
                <a:latin typeface="Tahoma"/>
                <a:cs typeface="Tahoma"/>
              </a:rPr>
              <a:t> </a:t>
            </a:r>
            <a:r>
              <a:rPr dirty="0" sz="2450" spc="240">
                <a:latin typeface="Tahoma"/>
                <a:cs typeface="Tahoma"/>
              </a:rPr>
              <a:t>изменить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260">
                <a:latin typeface="Tahoma"/>
                <a:cs typeface="Tahoma"/>
              </a:rPr>
              <a:t>наше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270">
                <a:latin typeface="Tahoma"/>
                <a:cs typeface="Tahoma"/>
              </a:rPr>
              <a:t>понимание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185">
                <a:latin typeface="Tahoma"/>
                <a:cs typeface="Tahoma"/>
              </a:rPr>
              <a:t>о</a:t>
            </a:r>
            <a:endParaRPr sz="2450">
              <a:latin typeface="Tahoma"/>
              <a:cs typeface="Tahoma"/>
            </a:endParaRPr>
          </a:p>
          <a:p>
            <a:pPr marL="1163320">
              <a:lnSpc>
                <a:spcPct val="100000"/>
              </a:lnSpc>
              <a:spcBef>
                <a:spcPts val="60"/>
              </a:spcBef>
              <a:tabLst>
                <a:tab pos="3426460" algn="l"/>
              </a:tabLst>
            </a:pPr>
            <a:r>
              <a:rPr dirty="0" sz="2450" spc="195">
                <a:latin typeface="Tahoma"/>
                <a:cs typeface="Tahoma"/>
              </a:rPr>
              <a:t>во</a:t>
            </a:r>
            <a:r>
              <a:rPr dirty="0" sz="2450">
                <a:latin typeface="Tahoma"/>
                <a:cs typeface="Tahoma"/>
              </a:rPr>
              <a:t>	</a:t>
            </a:r>
            <a:r>
              <a:rPr dirty="0" sz="2450" spc="-50">
                <a:latin typeface="Tahoma"/>
                <a:cs typeface="Tahoma"/>
              </a:rPr>
              <a:t>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2024-10-07T09:28:52Z</dcterms:created>
  <dcterms:modified xsi:type="dcterms:W3CDTF">2024-10-07T09:28:52Z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2024-10-07T00:00:00Z</vt:filetime>
  </property>
  <property fmtid="{D5CDD505-2E9C-101B-9397-08002B2CF9AE}" pid="5" name="Producer">
    <vt:lpwstr>GPL Ghostscript 10.02.0</vt:lpwstr>
  </property>
</Properties>
</file>